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47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55FD-E61D-4F92-85C6-B2F733D450CD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AD5A-1008-49E1-B8F7-97CC79067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870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55FD-E61D-4F92-85C6-B2F733D450CD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AD5A-1008-49E1-B8F7-97CC79067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814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55FD-E61D-4F92-85C6-B2F733D450CD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AD5A-1008-49E1-B8F7-97CC79067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727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55FD-E61D-4F92-85C6-B2F733D450CD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AD5A-1008-49E1-B8F7-97CC79067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27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55FD-E61D-4F92-85C6-B2F733D450CD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AD5A-1008-49E1-B8F7-97CC79067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332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55FD-E61D-4F92-85C6-B2F733D450CD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AD5A-1008-49E1-B8F7-97CC79067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012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55FD-E61D-4F92-85C6-B2F733D450CD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AD5A-1008-49E1-B8F7-97CC79067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118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55FD-E61D-4F92-85C6-B2F733D450CD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AD5A-1008-49E1-B8F7-97CC79067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173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55FD-E61D-4F92-85C6-B2F733D450CD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AD5A-1008-49E1-B8F7-97CC79067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4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55FD-E61D-4F92-85C6-B2F733D450CD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AD5A-1008-49E1-B8F7-97CC79067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647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A55FD-E61D-4F92-85C6-B2F733D450CD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6AD5A-1008-49E1-B8F7-97CC79067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048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A55FD-E61D-4F92-85C6-B2F733D450CD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6AD5A-1008-49E1-B8F7-97CC79067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720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68" y="0"/>
            <a:ext cx="9111323" cy="6708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10138" y="585997"/>
            <a:ext cx="6811347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БОДРОЕ УТРО  </a:t>
            </a:r>
            <a:endParaRPr lang="ru-RU" sz="3200" b="1" dirty="0" smtClean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«</a:t>
            </a:r>
            <a:r>
              <a:rPr lang="ru-RU" sz="3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Соблюдаем ПДД»</a:t>
            </a:r>
            <a:endParaRPr lang="ru-RU" sz="32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Цель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привлечение внимания родителей к проблеме детского дорожно-транспортного травматизма, к необходимости применения ремней безопасности и детских удерживающих устройств при перевозке детей в салоне автомобиля.</a:t>
            </a:r>
            <a:endParaRPr lang="ru-RU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733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644"/>
            <a:ext cx="9097664" cy="6696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User\AppData\Local\Temp\ksohtml31544\wps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814" y="255359"/>
            <a:ext cx="4958275" cy="3587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User\AppData\Local\Temp\ksohtml31544\wps3.pn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2408" y="3683034"/>
            <a:ext cx="5925256" cy="3174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0128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644"/>
            <a:ext cx="9097664" cy="6696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User\AppData\Local\Temp\ksohtml31544\wps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939" y="672289"/>
            <a:ext cx="4540990" cy="3125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AppData\Local\Temp\ksohtml31544\wps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588" y="494522"/>
            <a:ext cx="3146075" cy="436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4118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644"/>
            <a:ext cx="9097664" cy="6696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AppData\Local\Temp\ksohtml31544\wps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122" y="186611"/>
            <a:ext cx="5530329" cy="5804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2648" y="74645"/>
            <a:ext cx="262826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взрослых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раздача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буклетов по ПДД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8499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42</Words>
  <Application>Microsoft Office PowerPoint</Application>
  <PresentationFormat>Экран (4:3)</PresentationFormat>
  <Paragraphs>8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SimSun</vt:lpstr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2026-08-10T09:22:25Z</dcterms:created>
  <dcterms:modified xsi:type="dcterms:W3CDTF">2026-08-10T09:28:24Z</dcterms:modified>
</cp:coreProperties>
</file>