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F132A-9AF3-4EE5-8AE8-CC860028F3B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373F6-114C-41EF-804D-8B6E0DA2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7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3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95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20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6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4725" y="2780929"/>
            <a:ext cx="10215851" cy="1470025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5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10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99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4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6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2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1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3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89C29-31F7-4D95-8320-514E20C166D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3AA1-7264-4134-97F8-F645380BF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0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47528" y="2443902"/>
            <a:ext cx="8244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Муниципальное бюджетное дошкольное образовательное учреждение – детский сад № 296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31704" y="3429000"/>
            <a:ext cx="55446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Краткая презентация основной образовательной программы дошкольного образования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4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8956" y="1487157"/>
            <a:ext cx="10215851" cy="71901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сновная образовательная  программа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образования разработана на основе следующих нормативно-правовых документов:</a:t>
            </a:r>
            <a:endParaRPr lang="ru-RU" sz="16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048957" y="2744143"/>
            <a:ext cx="1021585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9895" y="1969691"/>
            <a:ext cx="10893972" cy="3750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Конвенцией о правах ребёнка, одобренной Генеральной Ассамблеей ООН 20 ноября 1989 г., ратифицированной 13 июня 1990 г. и вступившей в силу в Российской Федерации (ранее – СССР) 15 сентября 1990 г, со всеми поправками, принятыми до 1998 г включительно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Федеральным законом от 29 декабря 2012 года № 273- ФЗ «Об образовании в Российской Федерации»;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Федеральным законом от 24 июля 1998 года № 124-ФЗ «Об основных гарантиях прав ребенка в Российской Федерации»;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Государственной программой «Развития образования» на 2013-2020 годы (принятой 11 октября 2012 года на заседании Правительства РФ); 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Санитарно-эпидемиологическими правилами и нормативами СанПиН 2.4.1.3049-13 "Санитарно-эпидемиологические требования к устройству, содержанию и организации режима работы дошкольных образовательных организаций" постановление от 15 мая 2013 г. № 26;  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Письмом Министерства образования и науки № 8-249 от 28.02.2014 г. об утверждении комментариев к ФГОС ДО; 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Законом Свердловской области «Об образовании в Свердловской области» от 15 июля 2013 г. № 78-ОЗ</a:t>
            </a:r>
            <a:endParaRPr lang="ru-RU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39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0490" y="1898060"/>
            <a:ext cx="10215851" cy="3493747"/>
          </a:xfrm>
        </p:spPr>
        <p:txBody>
          <a:bodyPr>
            <a:normAutofit/>
          </a:bodyPr>
          <a:lstStyle/>
          <a:p>
            <a:pPr algn="ctr"/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Программа направлена на:</a:t>
            </a:r>
            <a:br>
              <a:rPr lang="ru-RU" sz="1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на создание развивающей образовательной среды, которая представляет собой систему условий социализации и индивидуализации детей.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формированию физических, интеллектуальных и личностных качеств детей решаются интегрировано в ходе освоения всех образовательных областей наряду с задачами, отражающими специфику каждой образовательной области.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08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1434" y="2733632"/>
            <a:ext cx="11619187" cy="1470025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раздел программы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определяет ее цели и задачи, принципы и подходы к формированию Программы, планируемые результаты ее освоения в виде целевых ориентиров.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Содержательный раздел программы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определяет примерное содержание образовательных областей с учетом возрастных и индивидуальных особенностей детей в различных видах деятельности, таких как: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игровая,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коммуникативная,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познавательно-исследовательская,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также такими видами активности ребенка, как: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восприятие художественной литературы и фольклора,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самообслуживание и элементарный бытовой труд (в помещении и на улице),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-конструирование из разного материала, включая конструкторы, модули, бумагу, природный и иной материал,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изобразительная (рисование, лепка, аппликация),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музыкальная,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двигательная.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Организационный раздел программы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описывает 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77640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8601" y="2875522"/>
            <a:ext cx="10215851" cy="1470025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Программа сформирована в соответствии с принципами и подходами, определёнными Федеральным государственным образовательным стандартом дошкольного образования: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Принципы, сформулированные  на основе требований  ФГОС ДО:</a:t>
            </a:r>
            <a:br>
              <a:rPr lang="ru-RU" sz="20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 Поддержка разнообразия детства; сохранение уникальности и самоценности детства как важного этапа в общем развитии человека,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детства -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Личностно-развивающий и гуманистический характер взаимодействия взрослых (родителей (законных представителей), педагогических и иных работников  ДОО) и детей.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 Уважение личности ребенка.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  <a:br>
              <a:rPr lang="ru-RU" sz="2200" b="1" u="sng" dirty="0">
                <a:latin typeface="Times New Roman" pitchFamily="18" charset="0"/>
                <a:cs typeface="Times New Roman" pitchFamily="18" charset="0"/>
              </a:rPr>
            </a:br>
            <a:endParaRPr lang="ru-RU" sz="2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2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4139" y="2780929"/>
            <a:ext cx="10886438" cy="1470025"/>
          </a:xfrm>
        </p:spPr>
        <p:txBody>
          <a:bodyPr>
            <a:noAutofit/>
          </a:bodyPr>
          <a:lstStyle/>
          <a:p>
            <a:r>
              <a:rPr lang="ru-RU" sz="1200" b="1" u="sng" dirty="0">
                <a:latin typeface="Times New Roman" pitchFamily="18" charset="0"/>
                <a:cs typeface="Times New Roman" pitchFamily="18" charset="0"/>
              </a:rPr>
              <a:t>Основные принципы дошкольного образования:</a:t>
            </a:r>
            <a:br>
              <a:rPr lang="ru-RU" sz="12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1. Полноценное проживание ребенком всех этапов детства (младенческого, раннего и дошкольного возраста), обогащение (амплификация) детского развития.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2.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3. Содействие и сотрудничество детей и взрослых, признание ребенка полноценным участником (субъектом) образовательных отношений.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4. Поддержка инициативы детей в различных видах деятельности.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5. Сотрудничество  ДОО с семьей.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6. Приобщение детей к социокультурным нормам, традициям семьи, общества и государства.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7. Формирование познавательных интересов и познавательных действий ребенка в различных видах деятельности. 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8. Возрастная адекватность дошкольного образования (соответствие условий, требований, методов возрасту и особенностям развития).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9. Учет этнокультурной ситуации развития детей. 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Основные принципы дошкольного образования: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1. Полноценное проживание ребенком всех этапов детства (младенческого, раннего и дошкольного возраста), обогащение (амплификация) детского развития.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2.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3. Содействие и сотрудничество детей и взрослых, признание ребенка полноценным участником (субъектом) образовательных отношений.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4. Поддержка инициативы детей в различных видах деятельности.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5. Сотрудничество  ДОО с семьей.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Приобщение детей к социокультурным нормам, традициям семьи, общества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государства.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7. Формирование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познавательных интересов и познавательных действий ребенка в различных видах деятельности. 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8. Возрастная адекватность дошкольного образования (соответствие условий, требований, методов возрасту и особенностям развития).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9. Учет этнокультурной ситуации развития детей. 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5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232</Words>
  <Application>Microsoft Office PowerPoint</Application>
  <PresentationFormat>Широкоэкранный</PresentationFormat>
  <Paragraphs>15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Основная образовательная  программа дошкольного образования разработана на основе следующих нормативно-правовых документов:</vt:lpstr>
      <vt:lpstr>Программа направлена на: -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 - на создание развивающей образовательной среды, которая представляет собой систему условий социализации и индивидуализации детей.   Задачи по формированию физических, интеллектуальных и личностных качеств детей решаются интегрировано в ходе освоения всех образовательных областей наряду с задачами, отражающими специфику каждой образовательной области.  </vt:lpstr>
      <vt:lpstr> Целевой раздел программы определяет ее цели и задачи, принципы и подходы к формированию Программы, планируемые результаты ее освоения в виде целевых ориентиров. Содержательный раздел программы определяет примерное содержание образовательных областей с учетом возрастных и индивидуальных особенностей детей в различных видах деятельности, таких как: - игровая,  - коммуникативная,  - познавательно-исследовательская,  а также такими видами активности ребенка, как: - восприятие художественной литературы и фольклора, - самообслуживание и элементарный бытовой труд (в помещении и на улице), -конструирование из разного материала, включая конструкторы, модули, бумагу, природный и иной материал, - изобразительная (рисование, лепка, аппликация), - музыкальная, - двигательная. Организационный раздел программы описывает 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деятельности</vt:lpstr>
      <vt:lpstr>Программа сформирована в соответствии с принципами и подходами, определёнными Федеральным государственным образовательным стандартом дошкольного образования: Принципы, сформулированные  на основе требований  ФГОС ДО: 1. Поддержка разнообразия детства; сохранение уникальности и самоценности детства как важного этапа в общем развитии человека, самоценность детства -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периоду. 2. Личностно-развивающий и гуманистический характер взаимодействия взрослых (родителей (законных представителей), педагогических и иных работников  ДОО) и детей. 3. Уважение личности ребенка. 4. 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 </vt:lpstr>
      <vt:lpstr>Основные принципы дошкольного образования: 1. Полноценное проживание ребенком всех этапов детства (младенческого, раннего и дошкольного возраста), обогащение (амплификация) детского развития. 2.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образования). 3. Содействие и сотрудничество детей и взрослых, признание ребенка полноценным участником (субъектом) образовательных отношений. 4. Поддержка инициативы детей в различных видах деятельности. 5. Сотрудничество  ДОО с семьей. 6. Приобщение детей к социокультурным нормам, традициям семьи, общества и государства. 7. Формирование познавательных интересов и познавательных действий ребенка в различных видах деятельности.  8. Возрастная адекватность дошкольного образования (соответствие условий, требований, методов возрасту и особенностям развития). 9. Учет этнокультурной ситуации развития детей.  Основные принципы дошкольного образования: 1. Полноценное проживание ребенком всех этапов детства (младенческого, раннего и дошкольного возраста), обогащение (амплификация) детского развития. 2.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образования). 3. Содействие и сотрудничество детей и взрослых, признание ребенка полноценным участником (субъектом) образовательных отношений. 4. Поддержка инициативы детей в различных видах деятельности. 5. Сотрудничество  ДОО с семьей. 6. Приобщение детей к социокультурным нормам, традициям семьи, общества и государства. 7. Формирование познавательных интересов и познавательных действий ребенка в различных видах деятельности.  8. Возрастная адекватность дошкольного образования (соответствие условий, требований, методов возрасту и особенностям развития). 9. Учет этнокультурной ситуации развития детей.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2021-01-18T11:07:46Z</dcterms:created>
  <dcterms:modified xsi:type="dcterms:W3CDTF">2021-01-20T05:21:29Z</dcterms:modified>
</cp:coreProperties>
</file>