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72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F132A-9AF3-4EE5-8AE8-CC860028F3B2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373F6-114C-41EF-804D-8B6E0DA2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170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139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9C29-31F7-4D95-8320-514E20C166DB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E3AA1-7264-4134-97F8-F645380BFF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951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9C29-31F7-4D95-8320-514E20C166DB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E3AA1-7264-4134-97F8-F645380BFF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20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9C29-31F7-4D95-8320-514E20C166DB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E3AA1-7264-4134-97F8-F645380BFF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967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4725" y="2780929"/>
            <a:ext cx="10215851" cy="1470025"/>
          </a:xfrm>
        </p:spPr>
        <p:txBody>
          <a:bodyPr/>
          <a:lstStyle>
            <a:lvl1pPr>
              <a:defRPr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48A96-E1BB-4C8F-80B2-32A47A48A9D5}" type="datetimeFigureOut">
              <a:rPr lang="ru-RU" smtClean="0"/>
              <a:pPr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51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9C29-31F7-4D95-8320-514E20C166DB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E3AA1-7264-4134-97F8-F645380BFF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101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9C29-31F7-4D95-8320-514E20C166DB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E3AA1-7264-4134-97F8-F645380BFF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994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9C29-31F7-4D95-8320-514E20C166DB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E3AA1-7264-4134-97F8-F645380BFF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146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9C29-31F7-4D95-8320-514E20C166DB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E3AA1-7264-4134-97F8-F645380BFF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46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9C29-31F7-4D95-8320-514E20C166DB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E3AA1-7264-4134-97F8-F645380BFF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74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9C29-31F7-4D95-8320-514E20C166DB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E3AA1-7264-4134-97F8-F645380BFF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322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9C29-31F7-4D95-8320-514E20C166DB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E3AA1-7264-4134-97F8-F645380BFF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116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89C29-31F7-4D95-8320-514E20C166DB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E3AA1-7264-4134-97F8-F645380BFF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53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89C29-31F7-4D95-8320-514E20C166DB}" type="datetimeFigureOut">
              <a:rPr lang="ru-RU" smtClean="0"/>
              <a:t>20.01.2021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E3AA1-7264-4134-97F8-F645380BFF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609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47528" y="2443902"/>
            <a:ext cx="82444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Муниципальное бюджетное дошкольное образовательное учреждение – детский сад № 296</a:t>
            </a:r>
            <a:endParaRPr lang="en-US" sz="2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31704" y="3429000"/>
            <a:ext cx="554461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Краткая презентация основной образовательной программы дошкольного образования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147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8956" y="1487157"/>
            <a:ext cx="10215851" cy="719016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сновная образовательная  программа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дошкольного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образования разработана на основе следующих нормативно-правовых документов:</a:t>
            </a:r>
            <a:endParaRPr lang="ru-RU" sz="1600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048957" y="2744143"/>
            <a:ext cx="10215851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1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09895" y="1969691"/>
            <a:ext cx="10893972" cy="3750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Конвенцией о правах ребёнка, одобренной Генеральной Ассамблеей ООН 20 ноября 1989 г., ратифицированной 13 июня 1990 г. и вступившей в силу в Российской Федерации (ранее – СССР) 15 сентября 1990 г, со всеми поправками, принятыми до 1998 г включительно</a:t>
            </a:r>
            <a:endParaRPr lang="ru-RU" sz="16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Федеральным законом от 29 декабря 2012 года № 273- ФЗ «Об образовании в Российской Федерации»;</a:t>
            </a:r>
            <a:endParaRPr lang="ru-RU" sz="16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Федеральным законом от 24 июля 1998 года № 124-ФЗ «Об основных гарантиях прав ребенка в Российской Федерации»;</a:t>
            </a:r>
            <a:endParaRPr lang="ru-RU" sz="16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Государственной программой «Развития образования» на 2013-2020 годы (принятой 11 октября 2012 года на заседании Правительства РФ); </a:t>
            </a:r>
            <a:endParaRPr lang="ru-RU" sz="16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Санитарно-эпидемиологическими правилами и нормативами СанПиН 2.4.1.3049-13 "Санитарно-эпидемиологические требования к устройству, содержанию и организации режима работы дошкольных образовательных организаций" постановление от 15 мая 2013 г. № 26;  </a:t>
            </a:r>
            <a:endParaRPr lang="ru-RU" sz="16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Письмом Министерства образования и науки № 8-249 от 28.02.2014 г. об утверждении комментариев к ФГОС ДО; </a:t>
            </a:r>
            <a:endParaRPr lang="ru-RU" sz="1600" b="1" dirty="0" smtClean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Законом Свердловской области «Об образовании в Свердловской области» от 15 июля 2013 г. № 78-ОЗ</a:t>
            </a:r>
            <a:endParaRPr lang="ru-RU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393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80490" y="1898060"/>
            <a:ext cx="10215851" cy="3493747"/>
          </a:xfrm>
        </p:spPr>
        <p:txBody>
          <a:bodyPr>
            <a:normAutofit/>
          </a:bodyPr>
          <a:lstStyle/>
          <a:p>
            <a:pPr algn="ctr"/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Программа направлена на:</a:t>
            </a:r>
            <a:br>
              <a:rPr lang="ru-RU" sz="18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- создание условий развития ребенка, открывающих возможности для его позитивной социализации, его личностного развития, развития инициативы и творческих способностей на основе сотрудничества со взрослыми и сверстниками и соответствующим возрасту видам деятельности;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- на создание развивающей образовательной среды, которая представляет собой систему условий социализации и индивидуализации детей.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Задачи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по формированию физических, интеллектуальных и личностных качеств детей решаются интегрировано в ходе освоения всех образовательных областей наряду с задачами, отражающими специфику каждой образовательной области. 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082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1434" y="2733632"/>
            <a:ext cx="11619187" cy="1470025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Целевой </a:t>
            </a: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раздел программы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определяет ее цели и задачи, принципы и подходы к формированию Программы, планируемые результаты ее освоения в виде целевых ориентиров.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Содержательный раздел программы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определяет примерное содержание образовательных областей с учетом возрастных и индивидуальных особенностей детей в различных видах деятельности, таких как: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игровая,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- коммуникативная,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познавательно-исследовательская, 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также такими видами активности ребенка, как: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- восприятие художественной литературы и фольклора,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- самообслуживание и элементарный бытовой труд (в помещении и на улице),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-конструирование из разного материала, включая конструкторы, модули, бумагу, природный и иной материал,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- изобразительная (рисование, лепка, аппликация),</a:t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музыкальная,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двигательная.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u="sng" dirty="0">
                <a:latin typeface="Times New Roman" pitchFamily="18" charset="0"/>
                <a:cs typeface="Times New Roman" pitchFamily="18" charset="0"/>
              </a:rPr>
              <a:t>Организационный раздел программы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описывает систему условий реализации образовательной деятельности, необходимых для достижения целей программы, планируемых результатов ее освоения в виде целевых ориентиров, а также особенности организации образовательной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177640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38601" y="2875522"/>
            <a:ext cx="10215851" cy="1470025"/>
          </a:xfrm>
        </p:spPr>
        <p:txBody>
          <a:bodyPr>
            <a:normAutofit fontScale="90000"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Программа сформирована в соответствии с принципами и подходами, определёнными Федеральным государственным образовательным стандартом дошкольного образования: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Принципы, сформулированные  на основе требований  ФГОС ДО:</a:t>
            </a:r>
            <a:br>
              <a:rPr lang="ru-RU" sz="20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1. Поддержка разнообразия детства; сохранение уникальности и самоценности детства как важного этапа в общем развитии человека,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самоценность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детства - понимание (рассмотрение) детства как периода жизни значимого самого по себе, без всяких условий; значимого тем, что происходит с ребенком сейчас, а не тем, что этот период есть период подготовки к следующему периоду.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2. Личностно-развивающий и гуманистический характер взаимодействия взрослых (родителей (законных представителей), педагогических и иных работников  ДОО) и детей.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3. Уважение личности ребенка.</a:t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Реализация программы в формах, специфических для детей данной возрастной группы, прежде всего в форме игры, познавательной и исследовательской деятельности, в форме творческой активности, обеспечивающей художественно-эстетическое развитие ребенка.</a:t>
            </a:r>
            <a:br>
              <a:rPr lang="ru-RU" sz="2200" b="1" u="sng" dirty="0">
                <a:latin typeface="Times New Roman" pitchFamily="18" charset="0"/>
                <a:cs typeface="Times New Roman" pitchFamily="18" charset="0"/>
              </a:rPr>
            </a:br>
            <a:endParaRPr lang="ru-RU" sz="22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325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4139" y="2780929"/>
            <a:ext cx="10886438" cy="1470025"/>
          </a:xfrm>
        </p:spPr>
        <p:txBody>
          <a:bodyPr>
            <a:noAutofit/>
          </a:bodyPr>
          <a:lstStyle/>
          <a:p>
            <a:r>
              <a:rPr lang="ru-RU" sz="1200" b="1" u="sng" dirty="0">
                <a:latin typeface="Times New Roman" pitchFamily="18" charset="0"/>
                <a:cs typeface="Times New Roman" pitchFamily="18" charset="0"/>
              </a:rPr>
              <a:t>Основные принципы дошкольного образования:</a:t>
            </a:r>
            <a:br>
              <a:rPr lang="ru-RU" sz="1200" b="1" u="sng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1. Полноценное проживание ребенком всех этапов детства (младенческого, раннего и дошкольного возраста), обогащение (амплификация) детского развития.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2. Построение образовательной деятельности на основе индивидуальных особенностей каждого ребенка, при котором сам ребенок становится активным в выборе содержания своего образования, становится субъектом образования (далее - индивидуализация дошкольного образования).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3. Содействие и сотрудничество детей и взрослых, признание ребенка полноценным участником (субъектом) образовательных отношений.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4. Поддержка инициативы детей в различных видах деятельности.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5. Сотрудничество  ДОО с семьей.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6. Приобщение детей к социокультурным нормам, традициям семьи, общества и государства.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7. Формирование познавательных интересов и познавательных действий ребенка в различных видах деятельности. 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8. Возрастная адекватность дошкольного образования (соответствие условий, требований, методов возрасту и особенностям развития).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9. Учет этнокультурной ситуации развития детей. 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Основные принципы дошкольного образования: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1. Полноценное проживание ребенком всех этапов детства (младенческого, раннего и дошкольного возраста), обогащение (амплификация) детского развития.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2. Построение образовательной деятельности на основе индивидуальных особенностей каждого ребенка, при котором сам ребенок становится активным в выборе содержания своего образования, становится субъектом образования (далее - индивидуализация дошкольного образования).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3. Содействие и сотрудничество детей и взрослых, признание ребенка полноценным участником (субъектом) образовательных отношений.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4. Поддержка инициативы детей в различных видах деятельности.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5. Сотрудничество  ДОО с семьей.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Приобщение детей к социокультурным нормам, традициям семьи, общества и 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государства.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7. Формирование </a:t>
            </a: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познавательных интересов и познавательных действий ребенка в различных видах деятельности. 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8. Возрастная адекватность дошкольного образования (соответствие условий, требований, методов возрасту и особенностям развития).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9. Учет этнокультурной ситуации развития детей. </a:t>
            </a:r>
            <a:br>
              <a:rPr lang="ru-RU" sz="1200" b="1" dirty="0">
                <a:latin typeface="Times New Roman" pitchFamily="18" charset="0"/>
                <a:cs typeface="Times New Roman" pitchFamily="18" charset="0"/>
              </a:rPr>
            </a:b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252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232</Words>
  <Application>Microsoft Office PowerPoint</Application>
  <PresentationFormat>Широкоэкранный</PresentationFormat>
  <Paragraphs>15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Основная образовательная  программа дошкольного образования разработана на основе следующих нормативно-правовых документов:</vt:lpstr>
      <vt:lpstr>Программа направлена на: - создание условий развития ребенка, открывающих возможности для его позитивной социализации, его личностного развития, развития инициативы и творческих способностей на основе сотрудничества со взрослыми и сверстниками и соответствующим возрасту видам деятельности; - на создание развивающей образовательной среды, которая представляет собой систему условий социализации и индивидуализации детей.   Задачи по формированию физических, интеллектуальных и личностных качеств детей решаются интегрировано в ходе освоения всех образовательных областей наряду с задачами, отражающими специфику каждой образовательной области.  </vt:lpstr>
      <vt:lpstr> Целевой раздел программы определяет ее цели и задачи, принципы и подходы к формированию Программы, планируемые результаты ее освоения в виде целевых ориентиров. Содержательный раздел программы определяет примерное содержание образовательных областей с учетом возрастных и индивидуальных особенностей детей в различных видах деятельности, таких как: - игровая,  - коммуникативная,  - познавательно-исследовательская,  а также такими видами активности ребенка, как: - восприятие художественной литературы и фольклора, - самообслуживание и элементарный бытовой труд (в помещении и на улице), -конструирование из разного материала, включая конструкторы, модули, бумагу, природный и иной материал, - изобразительная (рисование, лепка, аппликация), - музыкальная, - двигательная. Организационный раздел программы описывает систему условий реализации образовательной деятельности, необходимых для достижения целей программы, планируемых результатов ее освоения в виде целевых ориентиров, а также особенности организации образовательной деятельности</vt:lpstr>
      <vt:lpstr>Программа сформирована в соответствии с принципами и подходами, определёнными Федеральным государственным образовательным стандартом дошкольного образования: Принципы, сформулированные  на основе требований  ФГОС ДО: 1. Поддержка разнообразия детства; сохранение уникальности и самоценности детства как важного этапа в общем развитии человека, самоценность детства - понимание (рассмотрение) детства как периода жизни значимого самого по себе, без всяких условий; значимого тем, что происходит с ребенком сейчас, а не тем, что этот период есть период подготовки к следующему периоду. 2. Личностно-развивающий и гуманистический характер взаимодействия взрослых (родителей (законных представителей), педагогических и иных работников  ДОО) и детей. 3. Уважение личности ребенка. 4. Реализация программы в формах, специфических для детей данной возрастной группы, прежде всего в форме игры, познавательной и исследовательской деятельности, в форме творческой активности, обеспечивающей художественно-эстетическое развитие ребенка. </vt:lpstr>
      <vt:lpstr>Основные принципы дошкольного образования: 1. Полноценное проживание ребенком всех этапов детства (младенческого, раннего и дошкольного возраста), обогащение (амплификация) детского развития. 2. Построение образовательной деятельности на основе индивидуальных особенностей каждого ребенка, при котором сам ребенок становится активным в выборе содержания своего образования, становится субъектом образования (далее - индивидуализация дошкольного образования). 3. Содействие и сотрудничество детей и взрослых, признание ребенка полноценным участником (субъектом) образовательных отношений. 4. Поддержка инициативы детей в различных видах деятельности. 5. Сотрудничество  ДОО с семьей. 6. Приобщение детей к социокультурным нормам, традициям семьи, общества и государства. 7. Формирование познавательных интересов и познавательных действий ребенка в различных видах деятельности.  8. Возрастная адекватность дошкольного образования (соответствие условий, требований, методов возрасту и особенностям развития). 9. Учет этнокультурной ситуации развития детей.  Основные принципы дошкольного образования: 1. Полноценное проживание ребенком всех этапов детства (младенческого, раннего и дошкольного возраста), обогащение (амплификация) детского развития. 2. Построение образовательной деятельности на основе индивидуальных особенностей каждого ребенка, при котором сам ребенок становится активным в выборе содержания своего образования, становится субъектом образования (далее - индивидуализация дошкольного образования). 3. Содействие и сотрудничество детей и взрослых, признание ребенка полноценным участником (субъектом) образовательных отношений. 4. Поддержка инициативы детей в различных видах деятельности. 5. Сотрудничество  ДОО с семьей. 6. Приобщение детей к социокультурным нормам, традициям семьи, общества и государства. 7. Формирование познавательных интересов и познавательных действий ребенка в различных видах деятельности.  8. Возрастная адекватность дошкольного образования (соответствие условий, требований, методов возрасту и особенностям развития). 9. Учет этнокультурной ситуации развития детей.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10</cp:revision>
  <dcterms:created xsi:type="dcterms:W3CDTF">2021-01-18T11:07:46Z</dcterms:created>
  <dcterms:modified xsi:type="dcterms:W3CDTF">2021-01-20T05:21:29Z</dcterms:modified>
</cp:coreProperties>
</file>