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1416" y="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5699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330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384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изображения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456300" y="1555200"/>
            <a:ext cx="3924808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ru-RU"/>
          </a:p>
        </p:txBody>
      </p:sp>
      <p:sp>
        <p:nvSpPr>
          <p:cNvPr id="4" name="Текстовый заполнитель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4762800" y="1555200"/>
            <a:ext cx="39204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ru-RU" smtClean="0"/>
              <a:t>Образец текста</a:t>
            </a:r>
            <a:endParaRPr lang="ru-RU"/>
          </a:p>
        </p:txBody>
      </p:sp>
      <p:sp>
        <p:nvSpPr>
          <p:cNvPr id="5" name="Заполнитель даты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ru-RU" smtClean="0"/>
              <a:t>10.08.2026</a:t>
            </a:fld>
            <a:endParaRPr lang="ru-RU" dirty="0"/>
          </a:p>
        </p:txBody>
      </p:sp>
      <p:sp>
        <p:nvSpPr>
          <p:cNvPr id="6" name="Заполнитель колонтитула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Заполнитель номера слайда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даты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Заполнитель колонтитула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полнитель номера слайда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полнитель содержимого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456300" y="774000"/>
            <a:ext cx="8229600" cy="54828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еч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даты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Заполнитель колонтитула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полнитель номера слайда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899100" y="2484000"/>
            <a:ext cx="73494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ru-RU" smtClean="0"/>
              <a:t>Заголовок</a:t>
            </a:r>
            <a:endParaRPr lang="ru-RU"/>
          </a:p>
        </p:txBody>
      </p:sp>
      <p:sp>
        <p:nvSpPr>
          <p:cNvPr id="7" name="Текстовый заполнитель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899100" y="3560400"/>
            <a:ext cx="73494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15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0653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259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53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608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335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031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04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3385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310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56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9" t="12488" r="2413" b="3570"/>
          <a:stretch/>
        </p:blipFill>
        <p:spPr bwMode="auto">
          <a:xfrm>
            <a:off x="-5801" y="79131"/>
            <a:ext cx="9149801" cy="677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0147" y="-97476"/>
            <a:ext cx="7077808" cy="3881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Музыкально – песочное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познавательное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шоу   по ПДД</a:t>
            </a:r>
            <a:endParaRPr lang="ru-RU" dirty="0">
              <a:latin typeface="Times New Roman" panose="02020603050405020304" pitchFamily="18" charset="0"/>
              <a:ea typeface="等线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детей  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старшего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дошкольного возраста</a:t>
            </a:r>
            <a:endParaRPr lang="ru-RU" dirty="0">
              <a:latin typeface="Times New Roman" panose="02020603050405020304" pitchFamily="18" charset="0"/>
              <a:ea typeface="等线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等线"/>
                <a:cs typeface="Times New Roman" panose="02020603050405020304" pitchFamily="18" charset="0"/>
              </a:rPr>
              <a:t>Цель: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等线"/>
                <a:cs typeface="Times New Roman" panose="02020603050405020304" pitchFamily="18" charset="0"/>
              </a:rPr>
              <a:t>Формирование знаний, умений  навыков безопасного поведения на дороге и улице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等线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4000"/>
              </a:lnSpc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等线"/>
                <a:cs typeface="Times New Roman" panose="02020603050405020304" pitchFamily="18" charset="0"/>
              </a:rPr>
              <a:t>Обобщить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等线"/>
                <a:cs typeface="Times New Roman" panose="02020603050405020304" pitchFamily="18" charset="0"/>
              </a:rPr>
              <a:t>знания детей о Правилах дорожного движения.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等线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等线"/>
                <a:cs typeface="Times New Roman" panose="02020603050405020304" pitchFamily="18" charset="0"/>
              </a:rPr>
              <a:t>Задачи: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等线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等线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等线"/>
                <a:cs typeface="Times New Roman" panose="02020603050405020304" pitchFamily="18" charset="0"/>
              </a:rPr>
              <a:t>Закрепить знания детей о транспорте, о видах транспорта;</a:t>
            </a:r>
            <a:endParaRPr lang="ru-RU" dirty="0">
              <a:latin typeface="Times New Roman" panose="02020603050405020304" pitchFamily="18" charset="0"/>
              <a:ea typeface="等线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等线"/>
                <a:cs typeface="Times New Roman" panose="02020603050405020304" pitchFamily="18" charset="0"/>
              </a:rPr>
              <a:t>Закрепить правила пользования общественным транспортом;</a:t>
            </a:r>
            <a:endParaRPr lang="ru-RU" dirty="0">
              <a:latin typeface="Times New Roman" panose="02020603050405020304" pitchFamily="18" charset="0"/>
              <a:ea typeface="等线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等线"/>
                <a:cs typeface="Times New Roman" panose="02020603050405020304" pitchFamily="18" charset="0"/>
              </a:rPr>
              <a:t>Закрепить знания об опасностях, которые ждут детей на улице;</a:t>
            </a:r>
            <a:endParaRPr lang="ru-RU" dirty="0">
              <a:latin typeface="Times New Roman" panose="02020603050405020304" pitchFamily="18" charset="0"/>
              <a:ea typeface="等线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等线"/>
                <a:cs typeface="Times New Roman" panose="02020603050405020304" pitchFamily="18" charset="0"/>
              </a:rPr>
              <a:t>Закрепить знания детей о сигналах светофора;</a:t>
            </a:r>
            <a:endParaRPr lang="ru-RU" dirty="0">
              <a:latin typeface="Times New Roman" panose="02020603050405020304" pitchFamily="18" charset="0"/>
              <a:ea typeface="等线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等线"/>
                <a:cs typeface="Times New Roman" panose="02020603050405020304" pitchFamily="18" charset="0"/>
              </a:rPr>
              <a:t>Закрепить умение различать и понимать значение некоторых дорожных знаков;</a:t>
            </a:r>
            <a:endParaRPr lang="ru-RU" dirty="0">
              <a:effectLst/>
              <a:latin typeface="Times New Roman" panose="02020603050405020304" pitchFamily="18" charset="0"/>
              <a:ea typeface="等线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111" y="3848220"/>
            <a:ext cx="6493412" cy="286684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9" t="12488" r="2413" b="3570"/>
          <a:stretch/>
        </p:blipFill>
        <p:spPr bwMode="auto">
          <a:xfrm>
            <a:off x="-5801" y="79131"/>
            <a:ext cx="9149801" cy="677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1307" y="1916723"/>
            <a:ext cx="7567717" cy="42642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861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9" t="12488" r="2413" b="3570"/>
          <a:stretch/>
        </p:blipFill>
        <p:spPr bwMode="auto">
          <a:xfrm>
            <a:off x="-5801" y="79131"/>
            <a:ext cx="9149801" cy="677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10050" y="1231655"/>
            <a:ext cx="6767962" cy="50724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66182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36</Words>
  <Application>Microsoft Office PowerPoint</Application>
  <PresentationFormat>Экран (4:3)</PresentationFormat>
  <Paragraphs>9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等线</vt:lpstr>
      <vt:lpstr>Times New Roman</vt:lpstr>
      <vt:lpstr>WPS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Пустая презентация</dc:title>
  <dc:creator/>
  <cp:lastModifiedBy>User</cp:lastModifiedBy>
  <cp:revision>2</cp:revision>
  <dcterms:created xsi:type="dcterms:W3CDTF">2026-08-10T09:39:08Z</dcterms:created>
  <dcterms:modified xsi:type="dcterms:W3CDTF">2026-08-10T09:45:30Z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1049-12.1.0.28032</vt:lpwstr>
  </property>
  <property fmtid="{D5CDD505-2E9C-101B-9397-08002B2CF9AE}" pid="3" name="ICV">
    <vt:lpwstr>8C32C3EAC77C4DE09AFF6D866D3B9369_12</vt:lpwstr>
  </property>
</Properties>
</file>