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FF7D"/>
    <a:srgbClr val="155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660"/>
  </p:normalViewPr>
  <p:slideViewPr>
    <p:cSldViewPr>
      <p:cViewPr>
        <p:scale>
          <a:sx n="50" d="100"/>
          <a:sy n="50" d="100"/>
        </p:scale>
        <p:origin x="-413" y="-6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11FF7D"/>
            </a:gs>
            <a:gs pos="83000">
              <a:srgbClr val="00B050">
                <a:lumMod val="90000"/>
                <a:lumOff val="1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7221" y="188640"/>
            <a:ext cx="327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-296»</a:t>
            </a:r>
          </a:p>
        </p:txBody>
      </p:sp>
      <p:pic>
        <p:nvPicPr>
          <p:cNvPr id="4098" name="Picture 2" descr="C:\Users\User\Desktop\1579270168_47-1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8198" r="8142"/>
          <a:stretch/>
        </p:blipFill>
        <p:spPr bwMode="auto">
          <a:xfrm>
            <a:off x="0" y="588750"/>
            <a:ext cx="9144000" cy="626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11960" y="162880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Фотоотчет </a:t>
            </a:r>
            <a:r>
              <a:rPr lang="ru-RU" sz="28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о проведении</a:t>
            </a:r>
          </a:p>
          <a:p>
            <a:pPr algn="ctr"/>
            <a:endParaRPr lang="ru-RU" sz="28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ru-RU" sz="28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csiomaNextC" pitchFamily="50" charset="0"/>
              </a:rPr>
              <a:t>    Спортивного </a:t>
            </a:r>
            <a:endParaRPr lang="ru-RU" sz="48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csiomaNextC" pitchFamily="50" charset="0"/>
            </a:endParaRPr>
          </a:p>
          <a:p>
            <a:pPr algn="ctr"/>
            <a:r>
              <a:rPr lang="ru-RU" sz="4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csiomaNextC" pitchFamily="50" charset="0"/>
              </a:rPr>
              <a:t>фестиваля </a:t>
            </a:r>
          </a:p>
        </p:txBody>
      </p:sp>
    </p:spTree>
    <p:extLst>
      <p:ext uri="{BB962C8B-B14F-4D97-AF65-F5344CB8AC3E}">
        <p14:creationId xmlns:p14="http://schemas.microsoft.com/office/powerpoint/2010/main" val="35012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\20210513_1057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r="11137"/>
          <a:stretch/>
        </p:blipFill>
        <p:spPr bwMode="auto">
          <a:xfrm>
            <a:off x="1691680" y="327968"/>
            <a:ext cx="6088372" cy="403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1014" y="4954736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Спорт нам плечи расправляет,</a:t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Силу, ловкость нам дает.</a:t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Он нам мышцы развивает,</a:t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На рекорды нас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зовет!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4916" y="4396141"/>
            <a:ext cx="2864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Общее построение команд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4396141"/>
            <a:ext cx="3067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Представление членов жюри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3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7508" y="49733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latin typeface="Arial Black" panose="020B0A04020102020204" pitchFamily="34" charset="0"/>
              </a:rPr>
              <a:t>Нам смелым, и сильным, и ловким</a:t>
            </a:r>
          </a:p>
          <a:p>
            <a:pPr algn="r"/>
            <a:r>
              <a:rPr lang="ru-RU" dirty="0">
                <a:latin typeface="Arial Black" panose="020B0A04020102020204" pitchFamily="34" charset="0"/>
              </a:rPr>
              <a:t>Со спортом всегда по пути</a:t>
            </a:r>
          </a:p>
          <a:p>
            <a:pPr algn="r"/>
            <a:r>
              <a:rPr lang="ru-RU" dirty="0">
                <a:latin typeface="Arial Black" panose="020B0A04020102020204" pitchFamily="34" charset="0"/>
              </a:rPr>
              <a:t>Ребят не страшат тренировки —</a:t>
            </a:r>
          </a:p>
          <a:p>
            <a:pPr algn="r"/>
            <a:r>
              <a:rPr lang="ru-RU" dirty="0">
                <a:latin typeface="Arial Black" panose="020B0A04020102020204" pitchFamily="34" charset="0"/>
              </a:rPr>
              <a:t>Пусть сердце стучится в груди.</a:t>
            </a:r>
          </a:p>
          <a:p>
            <a:pPr algn="r"/>
            <a:r>
              <a:rPr lang="ru-RU" dirty="0">
                <a:latin typeface="Arial Black" panose="020B0A04020102020204" pitchFamily="34" charset="0"/>
              </a:rPr>
              <a:t>Нам смелым, и сильным, и ловким</a:t>
            </a:r>
          </a:p>
          <a:p>
            <a:pPr algn="r"/>
            <a:r>
              <a:rPr lang="ru-RU" dirty="0">
                <a:latin typeface="Arial Black" panose="020B0A04020102020204" pitchFamily="34" charset="0"/>
              </a:rPr>
              <a:t>Быть надо всегда впереди.</a:t>
            </a:r>
          </a:p>
          <a:p>
            <a:pPr algn="r"/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540" y="3069174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этап «РАЗМИНКА»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9" y="485747"/>
            <a:ext cx="4592759" cy="2583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0" y="3573016"/>
            <a:ext cx="4588368" cy="25809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/>
          <a:stretch/>
        </p:blipFill>
        <p:spPr>
          <a:xfrm>
            <a:off x="4824090" y="3559927"/>
            <a:ext cx="4097428" cy="259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378248"/>
            <a:ext cx="2479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  <a:r>
              <a:rPr lang="ru-RU" dirty="0" smtClean="0"/>
              <a:t> этап «ГОНКА МЯЧЕЙ»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550150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Для здоровья важен спорт,</a:t>
            </a:r>
          </a:p>
          <a:p>
            <a:r>
              <a:rPr lang="ru-RU" dirty="0">
                <a:latin typeface="Arial Black" panose="020B0A04020102020204" pitchFamily="34" charset="0"/>
              </a:rPr>
              <a:t>Чтоб болезням дать отпор.</a:t>
            </a:r>
          </a:p>
          <a:p>
            <a:r>
              <a:rPr lang="ru-RU" dirty="0">
                <a:latin typeface="Arial Black" panose="020B0A04020102020204" pitchFamily="34" charset="0"/>
              </a:rPr>
              <a:t>Нужно спортом заниматься,</a:t>
            </a:r>
          </a:p>
          <a:p>
            <a:r>
              <a:rPr lang="ru-RU" dirty="0">
                <a:latin typeface="Arial Black" panose="020B0A04020102020204" pitchFamily="34" charset="0"/>
              </a:rPr>
              <a:t>И здоровым оставаться!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9732"/>
            <a:ext cx="3744416" cy="21062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32" y="2348880"/>
            <a:ext cx="5580112" cy="313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394888"/>
            <a:ext cx="289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 этап «ПРЫЖКИ В ДЛИНУ»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8" y="764704"/>
            <a:ext cx="3968440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23" y="3140968"/>
            <a:ext cx="4006969" cy="2253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760636"/>
            <a:ext cx="4032448" cy="22682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92092" y="336356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Чтобы прыгнуть метра на два, </a:t>
            </a:r>
            <a:r>
              <a:rPr lang="ru-RU" dirty="0" smtClean="0">
                <a:latin typeface="Arial Black" panose="020B0A04020102020204" pitchFamily="34" charset="0"/>
              </a:rPr>
              <a:t>Оттолкнуться </a:t>
            </a:r>
            <a:r>
              <a:rPr lang="ru-RU" dirty="0">
                <a:latin typeface="Arial Black" panose="020B0A04020102020204" pitchFamily="34" charset="0"/>
              </a:rPr>
              <a:t>мощно надо, Оттолкнуться, что есть силы </a:t>
            </a:r>
            <a:endParaRPr lang="ru-RU" dirty="0" smtClean="0">
              <a:latin typeface="Arial Black" panose="020B0A040201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И как бабочка взлететь</a:t>
            </a:r>
            <a:r>
              <a:rPr lang="ru-RU" dirty="0">
                <a:latin typeface="Arial Black" panose="020B0A04020102020204" pitchFamily="34" charset="0"/>
              </a:rPr>
              <a:t>, Приземляетесь красиво – Будет публика реветь!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48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924" y="5025556"/>
            <a:ext cx="2689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  <a:r>
              <a:rPr lang="ru-RU" dirty="0" smtClean="0"/>
              <a:t> этап «ПОПАДИ В ЦЕЛЬ»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43857"/>
            <a:ext cx="5120568" cy="28803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49456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Меткость — среди качеств главных В этом деле для стрелка. Больше выстрелов исправных — Крепче слава игрока.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88104"/>
            <a:ext cx="4526249" cy="25460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0"/>
          <a:stretch/>
        </p:blipFill>
        <p:spPr>
          <a:xfrm>
            <a:off x="4860031" y="3309742"/>
            <a:ext cx="3878177" cy="340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5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6288" y="683404"/>
            <a:ext cx="343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 этап «ПРОЛЕЗЬ ЧЕРЕЗ ОБРУЧИ»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71564"/>
            <a:ext cx="4643057" cy="2611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7278" y="2203601"/>
            <a:ext cx="5261095" cy="29593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419" y="3861048"/>
            <a:ext cx="2960198" cy="166511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5676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Всем ребятам </a:t>
            </a:r>
            <a:r>
              <a:rPr lang="ru-RU" dirty="0" smtClean="0">
                <a:latin typeface="Arial Black" panose="020B0A04020102020204" pitchFamily="34" charset="0"/>
              </a:rPr>
              <a:t>наш </a:t>
            </a:r>
            <a:r>
              <a:rPr lang="ru-RU" dirty="0">
                <a:latin typeface="Arial Black" panose="020B0A04020102020204" pitchFamily="34" charset="0"/>
              </a:rPr>
              <a:t>привет И такое слово: Спорт любите с малых лет — Будете здоровы</a:t>
            </a:r>
            <a:r>
              <a:rPr lang="ru-RU" dirty="0" smtClean="0">
                <a:latin typeface="Arial Black" panose="020B0A04020102020204" pitchFamily="34" charset="0"/>
              </a:rPr>
              <a:t>!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1037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ПОДВЕДЕНИЕ ИТОГОВ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5412"/>
            <a:ext cx="4992555" cy="280831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1413"/>
            <a:ext cx="4992687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03848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Заключительное построение</a:t>
            </a:r>
          </a:p>
          <a:p>
            <a:r>
              <a:rPr lang="ru-RU" dirty="0" smtClean="0"/>
              <a:t>Награждение участников</a:t>
            </a:r>
            <a:endParaRPr lang="ru-RU" dirty="0"/>
          </a:p>
        </p:txBody>
      </p:sp>
      <p:pic>
        <p:nvPicPr>
          <p:cNvPr id="2050" name="Picture 2" descr="C:\Users\User\Desktop\336465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191" y="44624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83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180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2021-05-13T06:50:27Z</dcterms:created>
  <dcterms:modified xsi:type="dcterms:W3CDTF">2021-05-13T07:42:45Z</dcterms:modified>
</cp:coreProperties>
</file>