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01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52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908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14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79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898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647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38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30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68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22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EA815-0A25-493E-9D96-5A860ED01F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63A80-CD9E-4BC2-809A-6D5C93863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34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Изображение 3" descr="Screenshot_20250402_170102_com_vkontakte_android_MainActivity_edit_2202188473102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88" y="1464919"/>
            <a:ext cx="8622423" cy="35642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68961" y="74644"/>
            <a:ext cx="6690049" cy="1039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4000"/>
              </a:lnSpc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Музыкально – игровая сказка по ПДД </a:t>
            </a:r>
          </a:p>
          <a:p>
            <a:pPr lvl="0" algn="ctr">
              <a:lnSpc>
                <a:spcPct val="114000"/>
              </a:lnSpc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«Приключения Знайки в дорожной стране» </a:t>
            </a:r>
          </a:p>
          <a:p>
            <a:pPr lvl="0" algn="ctr">
              <a:lnSpc>
                <a:spcPct val="114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 младшей и средней групп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166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Изображение 1" descr="Screenshot_20250402_170110_com_vkontakte_android_MainActivity_edit_2202389012644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60" y="0"/>
            <a:ext cx="7938334" cy="3107094"/>
          </a:xfrm>
          <a:prstGeom prst="rect">
            <a:avLst/>
          </a:prstGeom>
        </p:spPr>
      </p:pic>
      <p:pic>
        <p:nvPicPr>
          <p:cNvPr id="5" name="Изображение 2" descr="Screenshot_20250402_170104_com_vkontakte_android_MainActivity_edit_220228355188663"/>
          <p:cNvPicPr>
            <a:picLocks noChangeAspect="1"/>
          </p:cNvPicPr>
          <p:nvPr/>
        </p:nvPicPr>
        <p:blipFill rotWithShape="1">
          <a:blip r:embed="rId4"/>
          <a:srcRect t="9661"/>
          <a:stretch/>
        </p:blipFill>
        <p:spPr>
          <a:xfrm>
            <a:off x="628560" y="2799183"/>
            <a:ext cx="7813104" cy="308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36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Изображение 4" descr="Screenshot_20250402_170057_com_vkontakte_android_MainActivity_edit_220208152211200"/>
          <p:cNvPicPr>
            <a:picLocks noChangeAspect="1"/>
          </p:cNvPicPr>
          <p:nvPr/>
        </p:nvPicPr>
        <p:blipFill rotWithShape="1">
          <a:blip r:embed="rId3"/>
          <a:srcRect t="1945"/>
          <a:stretch/>
        </p:blipFill>
        <p:spPr>
          <a:xfrm>
            <a:off x="170062" y="289248"/>
            <a:ext cx="8803875" cy="470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6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2575" y="0"/>
            <a:ext cx="8518849" cy="581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Музыкально – игровая сказка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ПДД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«Приключения Знайки в дорожной стране» </a:t>
            </a:r>
          </a:p>
          <a:p>
            <a:pPr algn="ctr">
              <a:lnSpc>
                <a:spcPct val="114000"/>
              </a:lnSpc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младшей и средней групп</a:t>
            </a:r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Звучит музыка в зале появляется </a:t>
            </a:r>
            <a:r>
              <a:rPr lang="ru-RU" sz="17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Здравствуйте ребята меня зовут </a:t>
            </a:r>
            <a:r>
              <a:rPr lang="ru-RU" sz="1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  знаю все на свете!!!    Сегодня мы увидим  сказку не простую, а по правилам дорожного движения. Вы помните правила дорожного движения?   Это хорошо.  Потому что сегодня нашим друзьям  понадобиться ваша помощь. Слышите а вот и первый гость.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Звучит музыка появляется Незнайка.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Незнайка: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Здравствуйте, ребята я Незнайка из Солнечного города.  У меня случилась  беда!!! я играл на дороге мячиком, машина налетела и мяч лопнул!!!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Здравствуй Незнайка!!! Что же ты наделал!!! Ребята вы слышали, что наделал Незнайка!!!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Ответы детей.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разве можно играть на дороге?! 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Незнайка: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дак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 не знал!!! И правила не учил!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ребята  надо нам Незнайке помогать и правила  ему рассказать!!!! сейчас вместе со мной  повторяйте.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Музыкальная Игра: Мы хотели бы узнать правила дорожные</a:t>
            </a:r>
            <a:endParaRPr lang="ru-RU" sz="17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829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0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265" y="70178"/>
            <a:ext cx="8565502" cy="6590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75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А сейчас, позовём главных помощников Светофор - </a:t>
            </a:r>
            <a:r>
              <a:rPr lang="ru-RU" sz="175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Светофорыча</a:t>
            </a:r>
            <a:r>
              <a:rPr lang="ru-RU" sz="17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Дорожный знак.</a:t>
            </a:r>
            <a:endParaRPr lang="ru-RU" sz="17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5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Звучит музыка появляется знак и светофор. </a:t>
            </a:r>
            <a:endParaRPr lang="ru-RU" sz="17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5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 и знак</a:t>
            </a:r>
            <a:r>
              <a:rPr lang="ru-RU" sz="17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здравствуйте друзья,  мы главные помощники на дороге.  Мы спешим на помощь всем! </a:t>
            </a:r>
            <a:endParaRPr lang="ru-RU" sz="17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5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Светофор: </a:t>
            </a:r>
            <a:r>
              <a:rPr lang="ru-RU" sz="17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давайте вместе вспомним сигналы светофора. Красный, жёлтый , зеленый. Отлично, а теперь  поиграем, чтобы закрепить!!! И ты Незнайка смотри и запоминай!!! </a:t>
            </a:r>
            <a:endParaRPr lang="ru-RU" sz="17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5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Игра: светофор.</a:t>
            </a:r>
            <a:endParaRPr lang="ru-RU" sz="17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5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Незнайка:</a:t>
            </a:r>
            <a:r>
              <a:rPr lang="ru-RU" sz="17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 все заполнил, а если вдруг сломался светофор и знаков нет. Что же делать?!</a:t>
            </a:r>
            <a:endParaRPr lang="ru-RU" sz="17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5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5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7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Приходит на помощь постовой регулировщик, он регулирует движение машин и пешеходов. Сейчас мы это вместе и сделаем!</a:t>
            </a:r>
            <a:endParaRPr lang="ru-RU" sz="17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5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Физкультминутка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Постовой стоит упрямый 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(голова)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Людям машет: Не ходи!</a:t>
            </a:r>
            <a:b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Здесь машины едут прямо 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(руки перед собой, держат руль, крутят)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Пешеход, ты погоди! 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(руками стоп)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Посмотрите: улыбнулся 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(руки на пояс)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Приглашает нас идти 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(машем к себе)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Вы, машины, не спешите 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(грозим пальцем)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Пешеходов пропустите! 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(шагаем на месте)</a:t>
            </a: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223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0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0628" y="111140"/>
            <a:ext cx="8789437" cy="663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7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ну </a:t>
            </a:r>
            <a:r>
              <a:rPr lang="ru-RU" sz="1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вот,запомнил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Незнайка!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Знак: 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Хорошо, молодцы ребята. А сейчас я хочу вас спросить что это за знак?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Герой показывает знаки, а ребята их называют.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Игра: угадай знак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а если ты захочешь проехать в машине или в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автобусе,то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ты должен помнить правила! Какое главное правило ребята? Пристегнуться верно!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Правильно!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дорожные  дети знают.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вопросы наши  отвечают.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старшим уступаем?  да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водителя мы отвлекаем?  нет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в автобусе мы кушать будем? нет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сидениях скакать? нет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Веселиться и кричать? нет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дорогой наблюдать?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Остановку не проспать? да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Молодцы!!!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сейчас прокатимся все дружно, пристегнулись!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Танец игра: </a:t>
            </a:r>
            <a:r>
              <a:rPr lang="ru-RU" sz="17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бибика</a:t>
            </a:r>
            <a:r>
              <a:rPr lang="ru-RU" sz="17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Знайка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ну что Незнайка ты все запомнил?!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Незнайка: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да, спасибо вам друзья, теперь я знаю ПДД. </a:t>
            </a:r>
            <a:endParaRPr lang="ru-RU" sz="17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Сказка - ложь, да в ней - намек! Всем, кто нарушает ПДД - УРОК!!!</a:t>
            </a:r>
            <a:endParaRPr lang="ru-RU" sz="17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5683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484</Words>
  <Application>Microsoft Office PowerPoint</Application>
  <PresentationFormat>Экран (4:3)</PresentationFormat>
  <Paragraphs>45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2026-08-10T09:57:19Z</dcterms:created>
  <dcterms:modified xsi:type="dcterms:W3CDTF">2026-08-10T10:05:01Z</dcterms:modified>
</cp:coreProperties>
</file>