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74294CE-2D14-46EF-8DBB-3C8D39FEE9AF}">
          <p14:sldIdLst>
            <p14:sldId id="256"/>
            <p14:sldId id="257"/>
          </p14:sldIdLst>
        </p14:section>
        <p14:section name="Раздел без заголовка" id="{AFC2E4C1-BB53-4915-AD1B-BB368826393D}">
          <p14:sldIdLst>
            <p14:sldId id="258"/>
            <p14:sldId id="259"/>
            <p14:sldId id="260"/>
            <p14:sldId id="261"/>
            <p14:sldId id="262"/>
            <p14:sldId id="265"/>
            <p14:sldId id="264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21" autoAdjust="0"/>
    <p:restoredTop sz="93606" autoAdjust="0"/>
  </p:normalViewPr>
  <p:slideViewPr>
    <p:cSldViewPr>
      <p:cViewPr>
        <p:scale>
          <a:sx n="69" d="100"/>
          <a:sy n="69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5E4E9C-715F-40F3-AD7B-A1AF524DBF61}" type="doc">
      <dgm:prSet loTypeId="urn:microsoft.com/office/officeart/2005/8/layout/vList2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C8336E4-11E7-4C54-B7F4-8D5DB89D4558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полноценное проживание ребенком всех этапов детства (раннего и дошкольного возраста), обогащение (амплификация) детского развития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F67DB7-344B-42B7-9C20-D61BB3489A6E}" type="parTrans" cxnId="{B34B1A10-1C39-4786-901A-94595A475FC8}">
      <dgm:prSet/>
      <dgm:spPr/>
      <dgm:t>
        <a:bodyPr/>
        <a:lstStyle/>
        <a:p>
          <a:endParaRPr lang="ru-RU"/>
        </a:p>
      </dgm:t>
    </dgm:pt>
    <dgm:pt modelId="{79DEF61C-68DF-48B1-BE39-D25954E728EB}" type="sibTrans" cxnId="{B34B1A10-1C39-4786-901A-94595A475FC8}">
      <dgm:prSet/>
      <dgm:spPr/>
      <dgm:t>
        <a:bodyPr/>
        <a:lstStyle/>
        <a:p>
          <a:endParaRPr lang="ru-RU"/>
        </a:p>
      </dgm:t>
    </dgm:pt>
    <dgm:pt modelId="{DFA2D02B-C291-4C0C-AD52-FA2FCABDDCBB}">
      <dgm:prSet phldrT="[Текст]" custT="1"/>
      <dgm:spPr/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F808F8-7D6E-42C0-8645-A8D7A79E215A}" type="parTrans" cxnId="{0C8352E6-A07D-41E2-AE38-72ABDB83E0F7}">
      <dgm:prSet/>
      <dgm:spPr/>
      <dgm:t>
        <a:bodyPr/>
        <a:lstStyle/>
        <a:p>
          <a:endParaRPr lang="ru-RU"/>
        </a:p>
      </dgm:t>
    </dgm:pt>
    <dgm:pt modelId="{5E5B97A8-9825-412D-85D0-784BBD4E2ABA}" type="sibTrans" cxnId="{0C8352E6-A07D-41E2-AE38-72ABDB83E0F7}">
      <dgm:prSet/>
      <dgm:spPr/>
      <dgm:t>
        <a:bodyPr/>
        <a:lstStyle/>
        <a:p>
          <a:endParaRPr lang="ru-RU"/>
        </a:p>
      </dgm:t>
    </dgm:pt>
    <dgm:pt modelId="{AC046FEA-A9CC-4604-9BAF-D07DC26C3321}">
      <dgm:prSet phldrT="[Текст]" custT="1"/>
      <dgm:spPr/>
      <dgm:t>
        <a:bodyPr/>
        <a:lstStyle/>
        <a:p>
          <a:pPr algn="ctr"/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FA7F2B-96B0-4502-8321-8AAA14B0E09F}" type="parTrans" cxnId="{1ABE969F-7CCC-42FF-964F-AE1AC78F4BB9}">
      <dgm:prSet/>
      <dgm:spPr/>
      <dgm:t>
        <a:bodyPr/>
        <a:lstStyle/>
        <a:p>
          <a:endParaRPr lang="ru-RU"/>
        </a:p>
      </dgm:t>
    </dgm:pt>
    <dgm:pt modelId="{1148ADB1-C583-4932-BF5B-7E3C655A5BB8}" type="sibTrans" cxnId="{1ABE969F-7CCC-42FF-964F-AE1AC78F4BB9}">
      <dgm:prSet/>
      <dgm:spPr/>
      <dgm:t>
        <a:bodyPr/>
        <a:lstStyle/>
        <a:p>
          <a:endParaRPr lang="ru-RU"/>
        </a:p>
      </dgm:t>
    </dgm:pt>
    <dgm:pt modelId="{4964B091-B20C-4099-945E-DD65D04FC216}">
      <dgm:prSet phldrT="[Текст]" phldr="1"/>
      <dgm:spPr/>
      <dgm:t>
        <a:bodyPr/>
        <a:lstStyle/>
        <a:p>
          <a:endParaRPr lang="ru-RU" dirty="0"/>
        </a:p>
      </dgm:t>
    </dgm:pt>
    <dgm:pt modelId="{08ACEB12-DD36-4880-A96D-53531EDA1E15}" type="parTrans" cxnId="{E1441DB4-9AF6-476E-8A49-3AB2C81CF678}">
      <dgm:prSet/>
      <dgm:spPr/>
      <dgm:t>
        <a:bodyPr/>
        <a:lstStyle/>
        <a:p>
          <a:endParaRPr lang="ru-RU"/>
        </a:p>
      </dgm:t>
    </dgm:pt>
    <dgm:pt modelId="{9A93973E-87EF-4F4A-872B-B2E2E4E07D7C}" type="sibTrans" cxnId="{E1441DB4-9AF6-476E-8A49-3AB2C81CF678}">
      <dgm:prSet/>
      <dgm:spPr/>
      <dgm:t>
        <a:bodyPr/>
        <a:lstStyle/>
        <a:p>
          <a:endParaRPr lang="ru-RU"/>
        </a:p>
      </dgm:t>
    </dgm:pt>
    <dgm:pt modelId="{40C9ED07-80F0-4AB3-9B70-593D2FE07E01}">
      <dgm:prSet phldrT="[Текст]"/>
      <dgm:spPr/>
      <dgm:t>
        <a:bodyPr/>
        <a:lstStyle/>
        <a:p>
          <a:endParaRPr lang="ru-RU" dirty="0"/>
        </a:p>
      </dgm:t>
    </dgm:pt>
    <dgm:pt modelId="{0E990B87-27A9-4A27-A444-F0F15B3371C9}" type="parTrans" cxnId="{E2E40AE1-647E-41BA-B83F-824CD873F8AA}">
      <dgm:prSet/>
      <dgm:spPr/>
      <dgm:t>
        <a:bodyPr/>
        <a:lstStyle/>
        <a:p>
          <a:endParaRPr lang="ru-RU"/>
        </a:p>
      </dgm:t>
    </dgm:pt>
    <dgm:pt modelId="{9DB10D51-6DED-4159-94B9-174842E68265}" type="sibTrans" cxnId="{E2E40AE1-647E-41BA-B83F-824CD873F8AA}">
      <dgm:prSet/>
      <dgm:spPr/>
      <dgm:t>
        <a:bodyPr/>
        <a:lstStyle/>
        <a:p>
          <a:endParaRPr lang="ru-RU"/>
        </a:p>
      </dgm:t>
    </dgm:pt>
    <dgm:pt modelId="{661FF918-7AB5-4AD3-BB9C-727277697C39}">
      <dgm:prSet phldrT="[Текст]"/>
      <dgm:spPr/>
      <dgm:t>
        <a:bodyPr/>
        <a:lstStyle/>
        <a:p>
          <a:endParaRPr lang="ru-RU" dirty="0"/>
        </a:p>
      </dgm:t>
    </dgm:pt>
    <dgm:pt modelId="{84A3854C-3118-4E30-91FB-C1CE1D0F7A64}" type="parTrans" cxnId="{5FB77851-2BEB-413D-9B37-360F49395E87}">
      <dgm:prSet/>
      <dgm:spPr/>
      <dgm:t>
        <a:bodyPr/>
        <a:lstStyle/>
        <a:p>
          <a:endParaRPr lang="ru-RU"/>
        </a:p>
      </dgm:t>
    </dgm:pt>
    <dgm:pt modelId="{26D85B57-5471-47C5-BB92-9E3F4A975B6B}" type="sibTrans" cxnId="{5FB77851-2BEB-413D-9B37-360F49395E87}">
      <dgm:prSet/>
      <dgm:spPr/>
      <dgm:t>
        <a:bodyPr/>
        <a:lstStyle/>
        <a:p>
          <a:endParaRPr lang="ru-RU"/>
        </a:p>
      </dgm:t>
    </dgm:pt>
    <dgm:pt modelId="{06B84861-01C0-45AA-AE01-24CF3B2ED277}">
      <dgm:prSet phldrT="[Текст]"/>
      <dgm:spPr/>
      <dgm:t>
        <a:bodyPr/>
        <a:lstStyle/>
        <a:p>
          <a:endParaRPr lang="ru-RU" dirty="0"/>
        </a:p>
      </dgm:t>
    </dgm:pt>
    <dgm:pt modelId="{0B6CE9DD-E2B2-42C3-9B9B-786FC5213375}" type="parTrans" cxnId="{1E558E86-19A6-4F5E-9426-41D8BDA6A723}">
      <dgm:prSet/>
      <dgm:spPr/>
      <dgm:t>
        <a:bodyPr/>
        <a:lstStyle/>
        <a:p>
          <a:endParaRPr lang="ru-RU"/>
        </a:p>
      </dgm:t>
    </dgm:pt>
    <dgm:pt modelId="{BBA8F70B-D60C-4609-A7F7-6536802443DF}" type="sibTrans" cxnId="{1E558E86-19A6-4F5E-9426-41D8BDA6A723}">
      <dgm:prSet/>
      <dgm:spPr/>
      <dgm:t>
        <a:bodyPr/>
        <a:lstStyle/>
        <a:p>
          <a:endParaRPr lang="ru-RU"/>
        </a:p>
      </dgm:t>
    </dgm:pt>
    <dgm:pt modelId="{F9F96231-D05E-4858-AD59-A9FD35EE6A67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CD21EA-272C-417C-BC91-0C5D34B9E5C9}" type="parTrans" cxnId="{676B5152-5040-4664-B8AE-5C914CC812CB}">
      <dgm:prSet/>
      <dgm:spPr/>
      <dgm:t>
        <a:bodyPr/>
        <a:lstStyle/>
        <a:p>
          <a:endParaRPr lang="ru-RU"/>
        </a:p>
      </dgm:t>
    </dgm:pt>
    <dgm:pt modelId="{8F6B224F-8E16-4CE7-8453-860B86CD17A9}" type="sibTrans" cxnId="{676B5152-5040-4664-B8AE-5C914CC812CB}">
      <dgm:prSet/>
      <dgm:spPr/>
      <dgm:t>
        <a:bodyPr/>
        <a:lstStyle/>
        <a:p>
          <a:endParaRPr lang="ru-RU"/>
        </a:p>
      </dgm:t>
    </dgm:pt>
    <dgm:pt modelId="{6599F852-C644-4471-ADEF-0419467B8FF8}" type="pres">
      <dgm:prSet presAssocID="{EE5E4E9C-715F-40F3-AD7B-A1AF524DBF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6C9FED-0915-410D-9F50-E443ABD1103E}" type="pres">
      <dgm:prSet presAssocID="{2C8336E4-11E7-4C54-B7F4-8D5DB89D4558}" presName="parentText" presStyleLbl="node1" presStyleIdx="0" presStyleCnt="3" custScaleY="221635" custLinFactY="-120112" custLinFactNeighborX="875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C71AC-9350-4D5B-819E-E881ECF83D46}" type="pres">
      <dgm:prSet presAssocID="{2C8336E4-11E7-4C54-B7F4-8D5DB89D455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F07E6-A042-4E0B-9C29-2BB54457394A}" type="pres">
      <dgm:prSet presAssocID="{F9F96231-D05E-4858-AD59-A9FD35EE6A67}" presName="parentText" presStyleLbl="node1" presStyleIdx="1" presStyleCnt="3" custScaleY="282809" custLinFactY="-6409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097F3-713D-4780-8939-317A243E2BF9}" type="pres">
      <dgm:prSet presAssocID="{8F6B224F-8E16-4CE7-8453-860B86CD17A9}" presName="spacer" presStyleCnt="0"/>
      <dgm:spPr/>
    </dgm:pt>
    <dgm:pt modelId="{DA0C4E64-547F-4A7C-9F1E-A7139E8514E8}" type="pres">
      <dgm:prSet presAssocID="{AC046FEA-A9CC-4604-9BAF-D07DC26C3321}" presName="parentText" presStyleLbl="node1" presStyleIdx="2" presStyleCnt="3" custScaleY="2942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780AA-6B79-4F07-A953-0635D33C3CB0}" type="pres">
      <dgm:prSet presAssocID="{AC046FEA-A9CC-4604-9BAF-D07DC26C332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704C88-764B-475F-A922-D4EEF0CD7661}" type="presOf" srcId="{40C9ED07-80F0-4AB3-9B70-593D2FE07E01}" destId="{717780AA-6B79-4F07-A953-0635D33C3CB0}" srcOrd="0" destOrd="3" presId="urn:microsoft.com/office/officeart/2005/8/layout/vList2"/>
    <dgm:cxn modelId="{E1441DB4-9AF6-476E-8A49-3AB2C81CF678}" srcId="{AC046FEA-A9CC-4604-9BAF-D07DC26C3321}" destId="{4964B091-B20C-4099-945E-DD65D04FC216}" srcOrd="0" destOrd="0" parTransId="{08ACEB12-DD36-4880-A96D-53531EDA1E15}" sibTransId="{9A93973E-87EF-4F4A-872B-B2E2E4E07D7C}"/>
    <dgm:cxn modelId="{113CBE4B-7F40-46BD-B524-5B76CC1BD2F4}" type="presOf" srcId="{AC046FEA-A9CC-4604-9BAF-D07DC26C3321}" destId="{DA0C4E64-547F-4A7C-9F1E-A7139E8514E8}" srcOrd="0" destOrd="0" presId="urn:microsoft.com/office/officeart/2005/8/layout/vList2"/>
    <dgm:cxn modelId="{5D30071A-DF70-4755-82C1-12C5E06E2454}" type="presOf" srcId="{EE5E4E9C-715F-40F3-AD7B-A1AF524DBF61}" destId="{6599F852-C644-4471-ADEF-0419467B8FF8}" srcOrd="0" destOrd="0" presId="urn:microsoft.com/office/officeart/2005/8/layout/vList2"/>
    <dgm:cxn modelId="{0C8352E6-A07D-41E2-AE38-72ABDB83E0F7}" srcId="{2C8336E4-11E7-4C54-B7F4-8D5DB89D4558}" destId="{DFA2D02B-C291-4C0C-AD52-FA2FCABDDCBB}" srcOrd="0" destOrd="0" parTransId="{B8F808F8-7D6E-42C0-8645-A8D7A79E215A}" sibTransId="{5E5B97A8-9825-412D-85D0-784BBD4E2ABA}"/>
    <dgm:cxn modelId="{1ABE969F-7CCC-42FF-964F-AE1AC78F4BB9}" srcId="{EE5E4E9C-715F-40F3-AD7B-A1AF524DBF61}" destId="{AC046FEA-A9CC-4604-9BAF-D07DC26C3321}" srcOrd="2" destOrd="0" parTransId="{28FA7F2B-96B0-4502-8321-8AAA14B0E09F}" sibTransId="{1148ADB1-C583-4932-BF5B-7E3C655A5BB8}"/>
    <dgm:cxn modelId="{277A0219-0A20-4F45-B39F-FD93BBE0AFF4}" type="presOf" srcId="{DFA2D02B-C291-4C0C-AD52-FA2FCABDDCBB}" destId="{234C71AC-9350-4D5B-819E-E881ECF83D46}" srcOrd="0" destOrd="0" presId="urn:microsoft.com/office/officeart/2005/8/layout/vList2"/>
    <dgm:cxn modelId="{5FB77851-2BEB-413D-9B37-360F49395E87}" srcId="{AC046FEA-A9CC-4604-9BAF-D07DC26C3321}" destId="{661FF918-7AB5-4AD3-BB9C-727277697C39}" srcOrd="1" destOrd="0" parTransId="{84A3854C-3118-4E30-91FB-C1CE1D0F7A64}" sibTransId="{26D85B57-5471-47C5-BB92-9E3F4A975B6B}"/>
    <dgm:cxn modelId="{7C7ACD7F-9563-427F-905F-B4B65EA9F50F}" type="presOf" srcId="{2C8336E4-11E7-4C54-B7F4-8D5DB89D4558}" destId="{5D6C9FED-0915-410D-9F50-E443ABD1103E}" srcOrd="0" destOrd="0" presId="urn:microsoft.com/office/officeart/2005/8/layout/vList2"/>
    <dgm:cxn modelId="{12EAACBD-49E6-460A-8116-F71B49F8197F}" type="presOf" srcId="{06B84861-01C0-45AA-AE01-24CF3B2ED277}" destId="{717780AA-6B79-4F07-A953-0635D33C3CB0}" srcOrd="0" destOrd="2" presId="urn:microsoft.com/office/officeart/2005/8/layout/vList2"/>
    <dgm:cxn modelId="{B72B760F-5298-4947-A081-61A506E6E28F}" type="presOf" srcId="{4964B091-B20C-4099-945E-DD65D04FC216}" destId="{717780AA-6B79-4F07-A953-0635D33C3CB0}" srcOrd="0" destOrd="0" presId="urn:microsoft.com/office/officeart/2005/8/layout/vList2"/>
    <dgm:cxn modelId="{1E558E86-19A6-4F5E-9426-41D8BDA6A723}" srcId="{AC046FEA-A9CC-4604-9BAF-D07DC26C3321}" destId="{06B84861-01C0-45AA-AE01-24CF3B2ED277}" srcOrd="2" destOrd="0" parTransId="{0B6CE9DD-E2B2-42C3-9B9B-786FC5213375}" sibTransId="{BBA8F70B-D60C-4609-A7F7-6536802443DF}"/>
    <dgm:cxn modelId="{B34B1A10-1C39-4786-901A-94595A475FC8}" srcId="{EE5E4E9C-715F-40F3-AD7B-A1AF524DBF61}" destId="{2C8336E4-11E7-4C54-B7F4-8D5DB89D4558}" srcOrd="0" destOrd="0" parTransId="{D8F67DB7-344B-42B7-9C20-D61BB3489A6E}" sibTransId="{79DEF61C-68DF-48B1-BE39-D25954E728EB}"/>
    <dgm:cxn modelId="{252A7B18-2EA2-4ADF-8B96-9A6A3D6716E9}" type="presOf" srcId="{F9F96231-D05E-4858-AD59-A9FD35EE6A67}" destId="{890F07E6-A042-4E0B-9C29-2BB54457394A}" srcOrd="0" destOrd="0" presId="urn:microsoft.com/office/officeart/2005/8/layout/vList2"/>
    <dgm:cxn modelId="{98C44EC3-6B54-4A8E-9003-5AC805775F99}" type="presOf" srcId="{661FF918-7AB5-4AD3-BB9C-727277697C39}" destId="{717780AA-6B79-4F07-A953-0635D33C3CB0}" srcOrd="0" destOrd="1" presId="urn:microsoft.com/office/officeart/2005/8/layout/vList2"/>
    <dgm:cxn modelId="{676B5152-5040-4664-B8AE-5C914CC812CB}" srcId="{EE5E4E9C-715F-40F3-AD7B-A1AF524DBF61}" destId="{F9F96231-D05E-4858-AD59-A9FD35EE6A67}" srcOrd="1" destOrd="0" parTransId="{B2CD21EA-272C-417C-BC91-0C5D34B9E5C9}" sibTransId="{8F6B224F-8E16-4CE7-8453-860B86CD17A9}"/>
    <dgm:cxn modelId="{E2E40AE1-647E-41BA-B83F-824CD873F8AA}" srcId="{AC046FEA-A9CC-4604-9BAF-D07DC26C3321}" destId="{40C9ED07-80F0-4AB3-9B70-593D2FE07E01}" srcOrd="3" destOrd="0" parTransId="{0E990B87-27A9-4A27-A444-F0F15B3371C9}" sibTransId="{9DB10D51-6DED-4159-94B9-174842E68265}"/>
    <dgm:cxn modelId="{B6580E45-FCA2-4694-9658-FE6301E2CE0C}" type="presParOf" srcId="{6599F852-C644-4471-ADEF-0419467B8FF8}" destId="{5D6C9FED-0915-410D-9F50-E443ABD1103E}" srcOrd="0" destOrd="0" presId="urn:microsoft.com/office/officeart/2005/8/layout/vList2"/>
    <dgm:cxn modelId="{2EB17E84-00F9-4452-8A40-F5A7F985519C}" type="presParOf" srcId="{6599F852-C644-4471-ADEF-0419467B8FF8}" destId="{234C71AC-9350-4D5B-819E-E881ECF83D46}" srcOrd="1" destOrd="0" presId="urn:microsoft.com/office/officeart/2005/8/layout/vList2"/>
    <dgm:cxn modelId="{E39D1F06-2D74-461B-878F-DCF4E6CEC1CE}" type="presParOf" srcId="{6599F852-C644-4471-ADEF-0419467B8FF8}" destId="{890F07E6-A042-4E0B-9C29-2BB54457394A}" srcOrd="2" destOrd="0" presId="urn:microsoft.com/office/officeart/2005/8/layout/vList2"/>
    <dgm:cxn modelId="{D444A7C8-5F48-46E0-A4CE-4CBADC1396CF}" type="presParOf" srcId="{6599F852-C644-4471-ADEF-0419467B8FF8}" destId="{241097F3-713D-4780-8939-317A243E2BF9}" srcOrd="3" destOrd="0" presId="urn:microsoft.com/office/officeart/2005/8/layout/vList2"/>
    <dgm:cxn modelId="{0AA28C01-BDFF-4263-8115-FE994C97A166}" type="presParOf" srcId="{6599F852-C644-4471-ADEF-0419467B8FF8}" destId="{DA0C4E64-547F-4A7C-9F1E-A7139E8514E8}" srcOrd="4" destOrd="0" presId="urn:microsoft.com/office/officeart/2005/8/layout/vList2"/>
    <dgm:cxn modelId="{4AB056C4-57ED-468D-AB39-2D1E68E3C1CE}" type="presParOf" srcId="{6599F852-C644-4471-ADEF-0419467B8FF8}" destId="{717780AA-6B79-4F07-A953-0635D33C3CB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5E4E9C-715F-40F3-AD7B-A1AF524DBF61}" type="doc">
      <dgm:prSet loTypeId="urn:microsoft.com/office/officeart/2005/8/layout/vList2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C8336E4-11E7-4C54-B7F4-8D5DB89D4558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признание ребёнка полноценным участником (субъектом) образовательных отношений</a:t>
          </a:r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F67DB7-344B-42B7-9C20-D61BB3489A6E}" type="parTrans" cxnId="{B34B1A10-1C39-4786-901A-94595A475FC8}">
      <dgm:prSet/>
      <dgm:spPr/>
      <dgm:t>
        <a:bodyPr/>
        <a:lstStyle/>
        <a:p>
          <a:endParaRPr lang="ru-RU"/>
        </a:p>
      </dgm:t>
    </dgm:pt>
    <dgm:pt modelId="{79DEF61C-68DF-48B1-BE39-D25954E728EB}" type="sibTrans" cxnId="{B34B1A10-1C39-4786-901A-94595A475FC8}">
      <dgm:prSet/>
      <dgm:spPr/>
      <dgm:t>
        <a:bodyPr/>
        <a:lstStyle/>
        <a:p>
          <a:endParaRPr lang="ru-RU"/>
        </a:p>
      </dgm:t>
    </dgm:pt>
    <dgm:pt modelId="{DFA2D02B-C291-4C0C-AD52-FA2FCABDDCBB}">
      <dgm:prSet phldrT="[Текст]" custT="1"/>
      <dgm:spPr/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F808F8-7D6E-42C0-8645-A8D7A79E215A}" type="parTrans" cxnId="{0C8352E6-A07D-41E2-AE38-72ABDB83E0F7}">
      <dgm:prSet/>
      <dgm:spPr/>
      <dgm:t>
        <a:bodyPr/>
        <a:lstStyle/>
        <a:p>
          <a:endParaRPr lang="ru-RU"/>
        </a:p>
      </dgm:t>
    </dgm:pt>
    <dgm:pt modelId="{5E5B97A8-9825-412D-85D0-784BBD4E2ABA}" type="sibTrans" cxnId="{0C8352E6-A07D-41E2-AE38-72ABDB83E0F7}">
      <dgm:prSet/>
      <dgm:spPr/>
      <dgm:t>
        <a:bodyPr/>
        <a:lstStyle/>
        <a:p>
          <a:endParaRPr lang="ru-RU"/>
        </a:p>
      </dgm:t>
    </dgm:pt>
    <dgm:pt modelId="{AC046FEA-A9CC-4604-9BAF-D07DC26C3321}">
      <dgm:prSet phldrT="[Текст]" custT="1"/>
      <dgm:spPr/>
      <dgm:t>
        <a:bodyPr/>
        <a:lstStyle/>
        <a:p>
          <a:pPr algn="ctr"/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6. сотрудничество МБДОУ с семьей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FA7F2B-96B0-4502-8321-8AAA14B0E09F}" type="parTrans" cxnId="{1ABE969F-7CCC-42FF-964F-AE1AC78F4BB9}">
      <dgm:prSet/>
      <dgm:spPr/>
      <dgm:t>
        <a:bodyPr/>
        <a:lstStyle/>
        <a:p>
          <a:endParaRPr lang="ru-RU"/>
        </a:p>
      </dgm:t>
    </dgm:pt>
    <dgm:pt modelId="{1148ADB1-C583-4932-BF5B-7E3C655A5BB8}" type="sibTrans" cxnId="{1ABE969F-7CCC-42FF-964F-AE1AC78F4BB9}">
      <dgm:prSet/>
      <dgm:spPr/>
      <dgm:t>
        <a:bodyPr/>
        <a:lstStyle/>
        <a:p>
          <a:endParaRPr lang="ru-RU"/>
        </a:p>
      </dgm:t>
    </dgm:pt>
    <dgm:pt modelId="{4964B091-B20C-4099-945E-DD65D04FC216}">
      <dgm:prSet phldrT="[Текст]" phldr="1"/>
      <dgm:spPr/>
      <dgm:t>
        <a:bodyPr/>
        <a:lstStyle/>
        <a:p>
          <a:endParaRPr lang="ru-RU" dirty="0"/>
        </a:p>
      </dgm:t>
    </dgm:pt>
    <dgm:pt modelId="{08ACEB12-DD36-4880-A96D-53531EDA1E15}" type="parTrans" cxnId="{E1441DB4-9AF6-476E-8A49-3AB2C81CF678}">
      <dgm:prSet/>
      <dgm:spPr/>
      <dgm:t>
        <a:bodyPr/>
        <a:lstStyle/>
        <a:p>
          <a:endParaRPr lang="ru-RU"/>
        </a:p>
      </dgm:t>
    </dgm:pt>
    <dgm:pt modelId="{9A93973E-87EF-4F4A-872B-B2E2E4E07D7C}" type="sibTrans" cxnId="{E1441DB4-9AF6-476E-8A49-3AB2C81CF678}">
      <dgm:prSet/>
      <dgm:spPr/>
      <dgm:t>
        <a:bodyPr/>
        <a:lstStyle/>
        <a:p>
          <a:endParaRPr lang="ru-RU"/>
        </a:p>
      </dgm:t>
    </dgm:pt>
    <dgm:pt modelId="{40C9ED07-80F0-4AB3-9B70-593D2FE07E01}">
      <dgm:prSet phldrT="[Текст]"/>
      <dgm:spPr/>
      <dgm:t>
        <a:bodyPr/>
        <a:lstStyle/>
        <a:p>
          <a:endParaRPr lang="ru-RU" dirty="0"/>
        </a:p>
      </dgm:t>
    </dgm:pt>
    <dgm:pt modelId="{0E990B87-27A9-4A27-A444-F0F15B3371C9}" type="parTrans" cxnId="{E2E40AE1-647E-41BA-B83F-824CD873F8AA}">
      <dgm:prSet/>
      <dgm:spPr/>
      <dgm:t>
        <a:bodyPr/>
        <a:lstStyle/>
        <a:p>
          <a:endParaRPr lang="ru-RU"/>
        </a:p>
      </dgm:t>
    </dgm:pt>
    <dgm:pt modelId="{9DB10D51-6DED-4159-94B9-174842E68265}" type="sibTrans" cxnId="{E2E40AE1-647E-41BA-B83F-824CD873F8AA}">
      <dgm:prSet/>
      <dgm:spPr/>
      <dgm:t>
        <a:bodyPr/>
        <a:lstStyle/>
        <a:p>
          <a:endParaRPr lang="ru-RU"/>
        </a:p>
      </dgm:t>
    </dgm:pt>
    <dgm:pt modelId="{661FF918-7AB5-4AD3-BB9C-727277697C39}">
      <dgm:prSet phldrT="[Текст]"/>
      <dgm:spPr/>
      <dgm:t>
        <a:bodyPr/>
        <a:lstStyle/>
        <a:p>
          <a:endParaRPr lang="ru-RU" dirty="0"/>
        </a:p>
      </dgm:t>
    </dgm:pt>
    <dgm:pt modelId="{84A3854C-3118-4E30-91FB-C1CE1D0F7A64}" type="parTrans" cxnId="{5FB77851-2BEB-413D-9B37-360F49395E87}">
      <dgm:prSet/>
      <dgm:spPr/>
      <dgm:t>
        <a:bodyPr/>
        <a:lstStyle/>
        <a:p>
          <a:endParaRPr lang="ru-RU"/>
        </a:p>
      </dgm:t>
    </dgm:pt>
    <dgm:pt modelId="{26D85B57-5471-47C5-BB92-9E3F4A975B6B}" type="sibTrans" cxnId="{5FB77851-2BEB-413D-9B37-360F49395E87}">
      <dgm:prSet/>
      <dgm:spPr/>
      <dgm:t>
        <a:bodyPr/>
        <a:lstStyle/>
        <a:p>
          <a:endParaRPr lang="ru-RU"/>
        </a:p>
      </dgm:t>
    </dgm:pt>
    <dgm:pt modelId="{06B84861-01C0-45AA-AE01-24CF3B2ED277}">
      <dgm:prSet phldrT="[Текст]"/>
      <dgm:spPr/>
      <dgm:t>
        <a:bodyPr/>
        <a:lstStyle/>
        <a:p>
          <a:endParaRPr lang="ru-RU" dirty="0"/>
        </a:p>
      </dgm:t>
    </dgm:pt>
    <dgm:pt modelId="{0B6CE9DD-E2B2-42C3-9B9B-786FC5213375}" type="parTrans" cxnId="{1E558E86-19A6-4F5E-9426-41D8BDA6A723}">
      <dgm:prSet/>
      <dgm:spPr/>
      <dgm:t>
        <a:bodyPr/>
        <a:lstStyle/>
        <a:p>
          <a:endParaRPr lang="ru-RU"/>
        </a:p>
      </dgm:t>
    </dgm:pt>
    <dgm:pt modelId="{BBA8F70B-D60C-4609-A7F7-6536802443DF}" type="sibTrans" cxnId="{1E558E86-19A6-4F5E-9426-41D8BDA6A723}">
      <dgm:prSet/>
      <dgm:spPr/>
      <dgm:t>
        <a:bodyPr/>
        <a:lstStyle/>
        <a:p>
          <a:endParaRPr lang="ru-RU"/>
        </a:p>
      </dgm:t>
    </dgm:pt>
    <dgm:pt modelId="{F9F96231-D05E-4858-AD59-A9FD35EE6A67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5. поддержка инициативы детей в различных видах деятельности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CD21EA-272C-417C-BC91-0C5D34B9E5C9}" type="parTrans" cxnId="{676B5152-5040-4664-B8AE-5C914CC812CB}">
      <dgm:prSet/>
      <dgm:spPr/>
      <dgm:t>
        <a:bodyPr/>
        <a:lstStyle/>
        <a:p>
          <a:endParaRPr lang="ru-RU"/>
        </a:p>
      </dgm:t>
    </dgm:pt>
    <dgm:pt modelId="{8F6B224F-8E16-4CE7-8453-860B86CD17A9}" type="sibTrans" cxnId="{676B5152-5040-4664-B8AE-5C914CC812CB}">
      <dgm:prSet/>
      <dgm:spPr/>
      <dgm:t>
        <a:bodyPr/>
        <a:lstStyle/>
        <a:p>
          <a:endParaRPr lang="ru-RU"/>
        </a:p>
      </dgm:t>
    </dgm:pt>
    <dgm:pt modelId="{6599F852-C644-4471-ADEF-0419467B8FF8}" type="pres">
      <dgm:prSet presAssocID="{EE5E4E9C-715F-40F3-AD7B-A1AF524DBF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6C9FED-0915-410D-9F50-E443ABD1103E}" type="pres">
      <dgm:prSet presAssocID="{2C8336E4-11E7-4C54-B7F4-8D5DB89D455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C71AC-9350-4D5B-819E-E881ECF83D46}" type="pres">
      <dgm:prSet presAssocID="{2C8336E4-11E7-4C54-B7F4-8D5DB89D455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F07E6-A042-4E0B-9C29-2BB54457394A}" type="pres">
      <dgm:prSet presAssocID="{F9F96231-D05E-4858-AD59-A9FD35EE6A6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097F3-713D-4780-8939-317A243E2BF9}" type="pres">
      <dgm:prSet presAssocID="{8F6B224F-8E16-4CE7-8453-860B86CD17A9}" presName="spacer" presStyleCnt="0"/>
      <dgm:spPr/>
    </dgm:pt>
    <dgm:pt modelId="{DA0C4E64-547F-4A7C-9F1E-A7139E8514E8}" type="pres">
      <dgm:prSet presAssocID="{AC046FEA-A9CC-4604-9BAF-D07DC26C3321}" presName="parentText" presStyleLbl="node1" presStyleIdx="2" presStyleCnt="3" custScaleY="1152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780AA-6B79-4F07-A953-0635D33C3CB0}" type="pres">
      <dgm:prSet presAssocID="{AC046FEA-A9CC-4604-9BAF-D07DC26C332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08EEA5-BA6C-40E7-A564-50403FB49E93}" type="presOf" srcId="{661FF918-7AB5-4AD3-BB9C-727277697C39}" destId="{717780AA-6B79-4F07-A953-0635D33C3CB0}" srcOrd="0" destOrd="1" presId="urn:microsoft.com/office/officeart/2005/8/layout/vList2"/>
    <dgm:cxn modelId="{4BAA23A9-BA31-4699-94C6-5168609AAE56}" type="presOf" srcId="{2C8336E4-11E7-4C54-B7F4-8D5DB89D4558}" destId="{5D6C9FED-0915-410D-9F50-E443ABD1103E}" srcOrd="0" destOrd="0" presId="urn:microsoft.com/office/officeart/2005/8/layout/vList2"/>
    <dgm:cxn modelId="{DCE63258-33B7-4A6D-960A-2ECD69E6EB19}" type="presOf" srcId="{AC046FEA-A9CC-4604-9BAF-D07DC26C3321}" destId="{DA0C4E64-547F-4A7C-9F1E-A7139E8514E8}" srcOrd="0" destOrd="0" presId="urn:microsoft.com/office/officeart/2005/8/layout/vList2"/>
    <dgm:cxn modelId="{A2422D37-10E8-4942-BE33-69863EF74912}" type="presOf" srcId="{06B84861-01C0-45AA-AE01-24CF3B2ED277}" destId="{717780AA-6B79-4F07-A953-0635D33C3CB0}" srcOrd="0" destOrd="2" presId="urn:microsoft.com/office/officeart/2005/8/layout/vList2"/>
    <dgm:cxn modelId="{E5A689A3-3B34-4C34-8796-C39C9C5A4E9C}" type="presOf" srcId="{40C9ED07-80F0-4AB3-9B70-593D2FE07E01}" destId="{717780AA-6B79-4F07-A953-0635D33C3CB0}" srcOrd="0" destOrd="3" presId="urn:microsoft.com/office/officeart/2005/8/layout/vList2"/>
    <dgm:cxn modelId="{E1441DB4-9AF6-476E-8A49-3AB2C81CF678}" srcId="{AC046FEA-A9CC-4604-9BAF-D07DC26C3321}" destId="{4964B091-B20C-4099-945E-DD65D04FC216}" srcOrd="0" destOrd="0" parTransId="{08ACEB12-DD36-4880-A96D-53531EDA1E15}" sibTransId="{9A93973E-87EF-4F4A-872B-B2E2E4E07D7C}"/>
    <dgm:cxn modelId="{112EE4D0-E3E9-4330-AAE1-1A47F8643CC2}" type="presOf" srcId="{DFA2D02B-C291-4C0C-AD52-FA2FCABDDCBB}" destId="{234C71AC-9350-4D5B-819E-E881ECF83D46}" srcOrd="0" destOrd="0" presId="urn:microsoft.com/office/officeart/2005/8/layout/vList2"/>
    <dgm:cxn modelId="{0C8352E6-A07D-41E2-AE38-72ABDB83E0F7}" srcId="{2C8336E4-11E7-4C54-B7F4-8D5DB89D4558}" destId="{DFA2D02B-C291-4C0C-AD52-FA2FCABDDCBB}" srcOrd="0" destOrd="0" parTransId="{B8F808F8-7D6E-42C0-8645-A8D7A79E215A}" sibTransId="{5E5B97A8-9825-412D-85D0-784BBD4E2ABA}"/>
    <dgm:cxn modelId="{1ABE969F-7CCC-42FF-964F-AE1AC78F4BB9}" srcId="{EE5E4E9C-715F-40F3-AD7B-A1AF524DBF61}" destId="{AC046FEA-A9CC-4604-9BAF-D07DC26C3321}" srcOrd="2" destOrd="0" parTransId="{28FA7F2B-96B0-4502-8321-8AAA14B0E09F}" sibTransId="{1148ADB1-C583-4932-BF5B-7E3C655A5BB8}"/>
    <dgm:cxn modelId="{5FB77851-2BEB-413D-9B37-360F49395E87}" srcId="{AC046FEA-A9CC-4604-9BAF-D07DC26C3321}" destId="{661FF918-7AB5-4AD3-BB9C-727277697C39}" srcOrd="1" destOrd="0" parTransId="{84A3854C-3118-4E30-91FB-C1CE1D0F7A64}" sibTransId="{26D85B57-5471-47C5-BB92-9E3F4A975B6B}"/>
    <dgm:cxn modelId="{06EB77BF-B000-4F2D-B36E-80143D3AEFD2}" type="presOf" srcId="{EE5E4E9C-715F-40F3-AD7B-A1AF524DBF61}" destId="{6599F852-C644-4471-ADEF-0419467B8FF8}" srcOrd="0" destOrd="0" presId="urn:microsoft.com/office/officeart/2005/8/layout/vList2"/>
    <dgm:cxn modelId="{BA1734C5-24AA-4766-A4E9-C2A2D3A245E8}" type="presOf" srcId="{4964B091-B20C-4099-945E-DD65D04FC216}" destId="{717780AA-6B79-4F07-A953-0635D33C3CB0}" srcOrd="0" destOrd="0" presId="urn:microsoft.com/office/officeart/2005/8/layout/vList2"/>
    <dgm:cxn modelId="{1E558E86-19A6-4F5E-9426-41D8BDA6A723}" srcId="{AC046FEA-A9CC-4604-9BAF-D07DC26C3321}" destId="{06B84861-01C0-45AA-AE01-24CF3B2ED277}" srcOrd="2" destOrd="0" parTransId="{0B6CE9DD-E2B2-42C3-9B9B-786FC5213375}" sibTransId="{BBA8F70B-D60C-4609-A7F7-6536802443DF}"/>
    <dgm:cxn modelId="{B34B1A10-1C39-4786-901A-94595A475FC8}" srcId="{EE5E4E9C-715F-40F3-AD7B-A1AF524DBF61}" destId="{2C8336E4-11E7-4C54-B7F4-8D5DB89D4558}" srcOrd="0" destOrd="0" parTransId="{D8F67DB7-344B-42B7-9C20-D61BB3489A6E}" sibTransId="{79DEF61C-68DF-48B1-BE39-D25954E728EB}"/>
    <dgm:cxn modelId="{0A20A76D-DF52-4E46-A1FB-D6F81D0C1E7A}" type="presOf" srcId="{F9F96231-D05E-4858-AD59-A9FD35EE6A67}" destId="{890F07E6-A042-4E0B-9C29-2BB54457394A}" srcOrd="0" destOrd="0" presId="urn:microsoft.com/office/officeart/2005/8/layout/vList2"/>
    <dgm:cxn modelId="{676B5152-5040-4664-B8AE-5C914CC812CB}" srcId="{EE5E4E9C-715F-40F3-AD7B-A1AF524DBF61}" destId="{F9F96231-D05E-4858-AD59-A9FD35EE6A67}" srcOrd="1" destOrd="0" parTransId="{B2CD21EA-272C-417C-BC91-0C5D34B9E5C9}" sibTransId="{8F6B224F-8E16-4CE7-8453-860B86CD17A9}"/>
    <dgm:cxn modelId="{E2E40AE1-647E-41BA-B83F-824CD873F8AA}" srcId="{AC046FEA-A9CC-4604-9BAF-D07DC26C3321}" destId="{40C9ED07-80F0-4AB3-9B70-593D2FE07E01}" srcOrd="3" destOrd="0" parTransId="{0E990B87-27A9-4A27-A444-F0F15B3371C9}" sibTransId="{9DB10D51-6DED-4159-94B9-174842E68265}"/>
    <dgm:cxn modelId="{59E3B858-C558-475D-940A-A1077D2C313C}" type="presParOf" srcId="{6599F852-C644-4471-ADEF-0419467B8FF8}" destId="{5D6C9FED-0915-410D-9F50-E443ABD1103E}" srcOrd="0" destOrd="0" presId="urn:microsoft.com/office/officeart/2005/8/layout/vList2"/>
    <dgm:cxn modelId="{4EA19CD2-A576-43EE-AC96-B8C3BAFE5376}" type="presParOf" srcId="{6599F852-C644-4471-ADEF-0419467B8FF8}" destId="{234C71AC-9350-4D5B-819E-E881ECF83D46}" srcOrd="1" destOrd="0" presId="urn:microsoft.com/office/officeart/2005/8/layout/vList2"/>
    <dgm:cxn modelId="{290F5800-6A5E-4849-A795-F2ED69FF25DF}" type="presParOf" srcId="{6599F852-C644-4471-ADEF-0419467B8FF8}" destId="{890F07E6-A042-4E0B-9C29-2BB54457394A}" srcOrd="2" destOrd="0" presId="urn:microsoft.com/office/officeart/2005/8/layout/vList2"/>
    <dgm:cxn modelId="{A7110CBB-F068-4AD9-9865-026EA08D4755}" type="presParOf" srcId="{6599F852-C644-4471-ADEF-0419467B8FF8}" destId="{241097F3-713D-4780-8939-317A243E2BF9}" srcOrd="3" destOrd="0" presId="urn:microsoft.com/office/officeart/2005/8/layout/vList2"/>
    <dgm:cxn modelId="{D1EFADB1-014B-46DA-8993-8188471D3FE5}" type="presParOf" srcId="{6599F852-C644-4471-ADEF-0419467B8FF8}" destId="{DA0C4E64-547F-4A7C-9F1E-A7139E8514E8}" srcOrd="4" destOrd="0" presId="urn:microsoft.com/office/officeart/2005/8/layout/vList2"/>
    <dgm:cxn modelId="{CAB48E31-8C0D-4AAF-94F7-006134A07E20}" type="presParOf" srcId="{6599F852-C644-4471-ADEF-0419467B8FF8}" destId="{717780AA-6B79-4F07-A953-0635D33C3CB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5E4E9C-715F-40F3-AD7B-A1AF524DBF61}" type="doc">
      <dgm:prSet loTypeId="urn:microsoft.com/office/officeart/2005/8/layout/vList2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C8336E4-11E7-4C54-B7F4-8D5DB89D4558}">
      <dgm:prSet phldrT="[Текст]" custT="1"/>
      <dgm:spPr/>
      <dgm:t>
        <a:bodyPr/>
        <a:lstStyle/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7. приобщение детей к социокультурным нормам, традициям семьи, общества и государства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F67DB7-344B-42B7-9C20-D61BB3489A6E}" type="parTrans" cxnId="{B34B1A10-1C39-4786-901A-94595A475FC8}">
      <dgm:prSet/>
      <dgm:spPr/>
      <dgm:t>
        <a:bodyPr/>
        <a:lstStyle/>
        <a:p>
          <a:endParaRPr lang="ru-RU"/>
        </a:p>
      </dgm:t>
    </dgm:pt>
    <dgm:pt modelId="{79DEF61C-68DF-48B1-BE39-D25954E728EB}" type="sibTrans" cxnId="{B34B1A10-1C39-4786-901A-94595A475FC8}">
      <dgm:prSet/>
      <dgm:spPr/>
      <dgm:t>
        <a:bodyPr/>
        <a:lstStyle/>
        <a:p>
          <a:endParaRPr lang="ru-RU"/>
        </a:p>
      </dgm:t>
    </dgm:pt>
    <dgm:pt modelId="{DFA2D02B-C291-4C0C-AD52-FA2FCABDDCBB}">
      <dgm:prSet phldrT="[Текст]" custT="1"/>
      <dgm:spPr/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F808F8-7D6E-42C0-8645-A8D7A79E215A}" type="parTrans" cxnId="{0C8352E6-A07D-41E2-AE38-72ABDB83E0F7}">
      <dgm:prSet/>
      <dgm:spPr/>
      <dgm:t>
        <a:bodyPr/>
        <a:lstStyle/>
        <a:p>
          <a:endParaRPr lang="ru-RU"/>
        </a:p>
      </dgm:t>
    </dgm:pt>
    <dgm:pt modelId="{5E5B97A8-9825-412D-85D0-784BBD4E2ABA}" type="sibTrans" cxnId="{0C8352E6-A07D-41E2-AE38-72ABDB83E0F7}">
      <dgm:prSet/>
      <dgm:spPr/>
      <dgm:t>
        <a:bodyPr/>
        <a:lstStyle/>
        <a:p>
          <a:endParaRPr lang="ru-RU"/>
        </a:p>
      </dgm:t>
    </dgm:pt>
    <dgm:pt modelId="{AC046FEA-A9CC-4604-9BAF-D07DC26C3321}">
      <dgm:prSet phldrT="[Текст]" custT="1"/>
      <dgm:spPr/>
      <dgm:t>
        <a:bodyPr/>
        <a:lstStyle/>
        <a:p>
          <a:pPr algn="ctr"/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FA7F2B-96B0-4502-8321-8AAA14B0E09F}" type="parTrans" cxnId="{1ABE969F-7CCC-42FF-964F-AE1AC78F4BB9}">
      <dgm:prSet/>
      <dgm:spPr/>
      <dgm:t>
        <a:bodyPr/>
        <a:lstStyle/>
        <a:p>
          <a:endParaRPr lang="ru-RU"/>
        </a:p>
      </dgm:t>
    </dgm:pt>
    <dgm:pt modelId="{1148ADB1-C583-4932-BF5B-7E3C655A5BB8}" type="sibTrans" cxnId="{1ABE969F-7CCC-42FF-964F-AE1AC78F4BB9}">
      <dgm:prSet/>
      <dgm:spPr/>
      <dgm:t>
        <a:bodyPr/>
        <a:lstStyle/>
        <a:p>
          <a:endParaRPr lang="ru-RU"/>
        </a:p>
      </dgm:t>
    </dgm:pt>
    <dgm:pt modelId="{4964B091-B20C-4099-945E-DD65D04FC216}">
      <dgm:prSet phldrT="[Текст]" custT="1"/>
      <dgm:spPr/>
      <dgm:t>
        <a:bodyPr/>
        <a:lstStyle/>
        <a:p>
          <a:pPr marL="0" marR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10. учет этнокультурной ситуации развития детей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8ACEB12-DD36-4880-A96D-53531EDA1E15}" type="parTrans" cxnId="{E1441DB4-9AF6-476E-8A49-3AB2C81CF678}">
      <dgm:prSet/>
      <dgm:spPr/>
      <dgm:t>
        <a:bodyPr/>
        <a:lstStyle/>
        <a:p>
          <a:endParaRPr lang="ru-RU"/>
        </a:p>
      </dgm:t>
    </dgm:pt>
    <dgm:pt modelId="{9A93973E-87EF-4F4A-872B-B2E2E4E07D7C}" type="sibTrans" cxnId="{E1441DB4-9AF6-476E-8A49-3AB2C81CF678}">
      <dgm:prSet/>
      <dgm:spPr/>
      <dgm:t>
        <a:bodyPr/>
        <a:lstStyle/>
        <a:p>
          <a:endParaRPr lang="ru-RU"/>
        </a:p>
      </dgm:t>
    </dgm:pt>
    <dgm:pt modelId="{40C9ED07-80F0-4AB3-9B70-593D2FE07E01}">
      <dgm:prSet phldrT="[Текст]" custT="1"/>
      <dgm:spPr/>
      <dgm:t>
        <a:bodyPr/>
        <a:lstStyle/>
        <a:p>
          <a:pPr marL="0" marR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990B87-27A9-4A27-A444-F0F15B3371C9}" type="parTrans" cxnId="{E2E40AE1-647E-41BA-B83F-824CD873F8AA}">
      <dgm:prSet/>
      <dgm:spPr/>
      <dgm:t>
        <a:bodyPr/>
        <a:lstStyle/>
        <a:p>
          <a:endParaRPr lang="ru-RU"/>
        </a:p>
      </dgm:t>
    </dgm:pt>
    <dgm:pt modelId="{9DB10D51-6DED-4159-94B9-174842E68265}" type="sibTrans" cxnId="{E2E40AE1-647E-41BA-B83F-824CD873F8AA}">
      <dgm:prSet/>
      <dgm:spPr/>
      <dgm:t>
        <a:bodyPr/>
        <a:lstStyle/>
        <a:p>
          <a:endParaRPr lang="ru-RU"/>
        </a:p>
      </dgm:t>
    </dgm:pt>
    <dgm:pt modelId="{F9F96231-D05E-4858-AD59-A9FD35EE6A67}">
      <dgm:prSet custT="1"/>
      <dgm:spPr/>
      <dgm:t>
        <a:bodyPr/>
        <a:lstStyle/>
        <a:p>
          <a:pPr marL="0" marR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9. возрастная адекватность дошкольного образования (соответствие условий, требований, методов возрасту и особенностям развития)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CD21EA-272C-417C-BC91-0C5D34B9E5C9}" type="parTrans" cxnId="{676B5152-5040-4664-B8AE-5C914CC812CB}">
      <dgm:prSet/>
      <dgm:spPr/>
      <dgm:t>
        <a:bodyPr/>
        <a:lstStyle/>
        <a:p>
          <a:endParaRPr lang="ru-RU"/>
        </a:p>
      </dgm:t>
    </dgm:pt>
    <dgm:pt modelId="{8F6B224F-8E16-4CE7-8453-860B86CD17A9}" type="sibTrans" cxnId="{676B5152-5040-4664-B8AE-5C914CC812CB}">
      <dgm:prSet/>
      <dgm:spPr/>
      <dgm:t>
        <a:bodyPr/>
        <a:lstStyle/>
        <a:p>
          <a:endParaRPr lang="ru-RU"/>
        </a:p>
      </dgm:t>
    </dgm:pt>
    <dgm:pt modelId="{7C0A8A10-1B0A-4A69-9138-8E2AE33215A5}">
      <dgm:prSet phldrT="[Текст]" custT="1"/>
      <dgm:spPr/>
      <dgm:t>
        <a:bodyPr/>
        <a:lstStyle/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8. формирование познавательных интересов и познавательных действий ребенка в различных видах деятельности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08EBE5-8065-4C2F-97EB-0D29CFEC3726}" type="parTrans" cxnId="{C14FABA0-4DAD-479F-A33F-4D1895D83C49}">
      <dgm:prSet/>
      <dgm:spPr/>
      <dgm:t>
        <a:bodyPr/>
        <a:lstStyle/>
        <a:p>
          <a:endParaRPr lang="ru-RU"/>
        </a:p>
      </dgm:t>
    </dgm:pt>
    <dgm:pt modelId="{6C146987-99EB-415D-8B4F-F34FFB742287}" type="sibTrans" cxnId="{C14FABA0-4DAD-479F-A33F-4D1895D83C49}">
      <dgm:prSet/>
      <dgm:spPr/>
      <dgm:t>
        <a:bodyPr/>
        <a:lstStyle/>
        <a:p>
          <a:endParaRPr lang="ru-RU"/>
        </a:p>
      </dgm:t>
    </dgm:pt>
    <dgm:pt modelId="{6599F852-C644-4471-ADEF-0419467B8FF8}" type="pres">
      <dgm:prSet presAssocID="{EE5E4E9C-715F-40F3-AD7B-A1AF524DBF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6C9FED-0915-410D-9F50-E443ABD1103E}" type="pres">
      <dgm:prSet presAssocID="{2C8336E4-11E7-4C54-B7F4-8D5DB89D455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C71AC-9350-4D5B-819E-E881ECF83D46}" type="pres">
      <dgm:prSet presAssocID="{2C8336E4-11E7-4C54-B7F4-8D5DB89D455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F07E6-A042-4E0B-9C29-2BB54457394A}" type="pres">
      <dgm:prSet presAssocID="{F9F96231-D05E-4858-AD59-A9FD35EE6A67}" presName="parentText" presStyleLbl="node1" presStyleIdx="1" presStyleCnt="4" custLinFactY="170474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097F3-713D-4780-8939-317A243E2BF9}" type="pres">
      <dgm:prSet presAssocID="{8F6B224F-8E16-4CE7-8453-860B86CD17A9}" presName="spacer" presStyleCnt="0"/>
      <dgm:spPr/>
    </dgm:pt>
    <dgm:pt modelId="{C6ED4625-9C52-4570-A62B-5671250AAFBF}" type="pres">
      <dgm:prSet presAssocID="{7C0A8A10-1B0A-4A69-9138-8E2AE33215A5}" presName="parentText" presStyleLbl="node1" presStyleIdx="2" presStyleCnt="4" custScaleY="115259" custLinFactY="-88384" custLinFactNeighborX="87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B1BA3D-ECDA-459A-A6FB-BB4ED6A992BB}" type="pres">
      <dgm:prSet presAssocID="{6C146987-99EB-415D-8B4F-F34FFB742287}" presName="spacer" presStyleCnt="0"/>
      <dgm:spPr/>
    </dgm:pt>
    <dgm:pt modelId="{DA0C4E64-547F-4A7C-9F1E-A7139E8514E8}" type="pres">
      <dgm:prSet presAssocID="{AC046FEA-A9CC-4604-9BAF-D07DC26C3321}" presName="parentText" presStyleLbl="node1" presStyleIdx="3" presStyleCnt="4" custScaleY="115259" custLinFactY="1349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780AA-6B79-4F07-A953-0635D33C3CB0}" type="pres">
      <dgm:prSet presAssocID="{AC046FEA-A9CC-4604-9BAF-D07DC26C3321}" presName="childText" presStyleLbl="revTx" presStyleIdx="1" presStyleCnt="2" custLinFactNeighborX="875" custLinFactNeighborY="20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4FABA0-4DAD-479F-A33F-4D1895D83C49}" srcId="{EE5E4E9C-715F-40F3-AD7B-A1AF524DBF61}" destId="{7C0A8A10-1B0A-4A69-9138-8E2AE33215A5}" srcOrd="2" destOrd="0" parTransId="{5E08EBE5-8065-4C2F-97EB-0D29CFEC3726}" sibTransId="{6C146987-99EB-415D-8B4F-F34FFB742287}"/>
    <dgm:cxn modelId="{E1441DB4-9AF6-476E-8A49-3AB2C81CF678}" srcId="{AC046FEA-A9CC-4604-9BAF-D07DC26C3321}" destId="{4964B091-B20C-4099-945E-DD65D04FC216}" srcOrd="0" destOrd="0" parTransId="{08ACEB12-DD36-4880-A96D-53531EDA1E15}" sibTransId="{9A93973E-87EF-4F4A-872B-B2E2E4E07D7C}"/>
    <dgm:cxn modelId="{CB1B8270-D4B8-42BC-B214-2EA2962BDC5F}" type="presOf" srcId="{DFA2D02B-C291-4C0C-AD52-FA2FCABDDCBB}" destId="{234C71AC-9350-4D5B-819E-E881ECF83D46}" srcOrd="0" destOrd="0" presId="urn:microsoft.com/office/officeart/2005/8/layout/vList2"/>
    <dgm:cxn modelId="{3CA0F4D4-28F9-4748-8CBB-994C062D8820}" type="presOf" srcId="{2C8336E4-11E7-4C54-B7F4-8D5DB89D4558}" destId="{5D6C9FED-0915-410D-9F50-E443ABD1103E}" srcOrd="0" destOrd="0" presId="urn:microsoft.com/office/officeart/2005/8/layout/vList2"/>
    <dgm:cxn modelId="{0C8352E6-A07D-41E2-AE38-72ABDB83E0F7}" srcId="{2C8336E4-11E7-4C54-B7F4-8D5DB89D4558}" destId="{DFA2D02B-C291-4C0C-AD52-FA2FCABDDCBB}" srcOrd="0" destOrd="0" parTransId="{B8F808F8-7D6E-42C0-8645-A8D7A79E215A}" sibTransId="{5E5B97A8-9825-412D-85D0-784BBD4E2ABA}"/>
    <dgm:cxn modelId="{E4E86CBC-36FA-40A3-AED4-CEC122D07493}" type="presOf" srcId="{4964B091-B20C-4099-945E-DD65D04FC216}" destId="{717780AA-6B79-4F07-A953-0635D33C3CB0}" srcOrd="0" destOrd="0" presId="urn:microsoft.com/office/officeart/2005/8/layout/vList2"/>
    <dgm:cxn modelId="{DA49C3BD-502E-417C-A34F-C7399B9628E0}" type="presOf" srcId="{AC046FEA-A9CC-4604-9BAF-D07DC26C3321}" destId="{DA0C4E64-547F-4A7C-9F1E-A7139E8514E8}" srcOrd="0" destOrd="0" presId="urn:microsoft.com/office/officeart/2005/8/layout/vList2"/>
    <dgm:cxn modelId="{1ABE969F-7CCC-42FF-964F-AE1AC78F4BB9}" srcId="{EE5E4E9C-715F-40F3-AD7B-A1AF524DBF61}" destId="{AC046FEA-A9CC-4604-9BAF-D07DC26C3321}" srcOrd="3" destOrd="0" parTransId="{28FA7F2B-96B0-4502-8321-8AAA14B0E09F}" sibTransId="{1148ADB1-C583-4932-BF5B-7E3C655A5BB8}"/>
    <dgm:cxn modelId="{669E8456-2690-484F-AE78-21D6C45DD15C}" type="presOf" srcId="{40C9ED07-80F0-4AB3-9B70-593D2FE07E01}" destId="{717780AA-6B79-4F07-A953-0635D33C3CB0}" srcOrd="0" destOrd="1" presId="urn:microsoft.com/office/officeart/2005/8/layout/vList2"/>
    <dgm:cxn modelId="{6D0C3ECA-3264-4312-8905-281CC9E24588}" type="presOf" srcId="{EE5E4E9C-715F-40F3-AD7B-A1AF524DBF61}" destId="{6599F852-C644-4471-ADEF-0419467B8FF8}" srcOrd="0" destOrd="0" presId="urn:microsoft.com/office/officeart/2005/8/layout/vList2"/>
    <dgm:cxn modelId="{B34B1A10-1C39-4786-901A-94595A475FC8}" srcId="{EE5E4E9C-715F-40F3-AD7B-A1AF524DBF61}" destId="{2C8336E4-11E7-4C54-B7F4-8D5DB89D4558}" srcOrd="0" destOrd="0" parTransId="{D8F67DB7-344B-42B7-9C20-D61BB3489A6E}" sibTransId="{79DEF61C-68DF-48B1-BE39-D25954E728EB}"/>
    <dgm:cxn modelId="{0B9B7905-0ACA-4667-85DE-05B3CA06CBC5}" type="presOf" srcId="{7C0A8A10-1B0A-4A69-9138-8E2AE33215A5}" destId="{C6ED4625-9C52-4570-A62B-5671250AAFBF}" srcOrd="0" destOrd="0" presId="urn:microsoft.com/office/officeart/2005/8/layout/vList2"/>
    <dgm:cxn modelId="{DE045D88-7CE3-46CE-9DAC-D21148AFDDAD}" type="presOf" srcId="{F9F96231-D05E-4858-AD59-A9FD35EE6A67}" destId="{890F07E6-A042-4E0B-9C29-2BB54457394A}" srcOrd="0" destOrd="0" presId="urn:microsoft.com/office/officeart/2005/8/layout/vList2"/>
    <dgm:cxn modelId="{676B5152-5040-4664-B8AE-5C914CC812CB}" srcId="{EE5E4E9C-715F-40F3-AD7B-A1AF524DBF61}" destId="{F9F96231-D05E-4858-AD59-A9FD35EE6A67}" srcOrd="1" destOrd="0" parTransId="{B2CD21EA-272C-417C-BC91-0C5D34B9E5C9}" sibTransId="{8F6B224F-8E16-4CE7-8453-860B86CD17A9}"/>
    <dgm:cxn modelId="{E2E40AE1-647E-41BA-B83F-824CD873F8AA}" srcId="{AC046FEA-A9CC-4604-9BAF-D07DC26C3321}" destId="{40C9ED07-80F0-4AB3-9B70-593D2FE07E01}" srcOrd="1" destOrd="0" parTransId="{0E990B87-27A9-4A27-A444-F0F15B3371C9}" sibTransId="{9DB10D51-6DED-4159-94B9-174842E68265}"/>
    <dgm:cxn modelId="{726F4B24-F220-43B9-BD86-12B73E21DEF0}" type="presParOf" srcId="{6599F852-C644-4471-ADEF-0419467B8FF8}" destId="{5D6C9FED-0915-410D-9F50-E443ABD1103E}" srcOrd="0" destOrd="0" presId="urn:microsoft.com/office/officeart/2005/8/layout/vList2"/>
    <dgm:cxn modelId="{68F68065-D7D4-4439-BD80-D60178C4A7DC}" type="presParOf" srcId="{6599F852-C644-4471-ADEF-0419467B8FF8}" destId="{234C71AC-9350-4D5B-819E-E881ECF83D46}" srcOrd="1" destOrd="0" presId="urn:microsoft.com/office/officeart/2005/8/layout/vList2"/>
    <dgm:cxn modelId="{5CAD6DBB-2849-405C-ADAF-C395F25960F6}" type="presParOf" srcId="{6599F852-C644-4471-ADEF-0419467B8FF8}" destId="{890F07E6-A042-4E0B-9C29-2BB54457394A}" srcOrd="2" destOrd="0" presId="urn:microsoft.com/office/officeart/2005/8/layout/vList2"/>
    <dgm:cxn modelId="{85CE513C-6C69-4116-96DF-432B8A6934AB}" type="presParOf" srcId="{6599F852-C644-4471-ADEF-0419467B8FF8}" destId="{241097F3-713D-4780-8939-317A243E2BF9}" srcOrd="3" destOrd="0" presId="urn:microsoft.com/office/officeart/2005/8/layout/vList2"/>
    <dgm:cxn modelId="{671E594D-513F-4CF5-8BFF-29E2A6B6407B}" type="presParOf" srcId="{6599F852-C644-4471-ADEF-0419467B8FF8}" destId="{C6ED4625-9C52-4570-A62B-5671250AAFBF}" srcOrd="4" destOrd="0" presId="urn:microsoft.com/office/officeart/2005/8/layout/vList2"/>
    <dgm:cxn modelId="{3374D599-E425-43CD-94E0-63CC04DA6DE7}" type="presParOf" srcId="{6599F852-C644-4471-ADEF-0419467B8FF8}" destId="{A1B1BA3D-ECDA-459A-A6FB-BB4ED6A992BB}" srcOrd="5" destOrd="0" presId="urn:microsoft.com/office/officeart/2005/8/layout/vList2"/>
    <dgm:cxn modelId="{DCF8BD7D-0B3B-40C9-98D3-721DD190E4BA}" type="presParOf" srcId="{6599F852-C644-4471-ADEF-0419467B8FF8}" destId="{DA0C4E64-547F-4A7C-9F1E-A7139E8514E8}" srcOrd="6" destOrd="0" presId="urn:microsoft.com/office/officeart/2005/8/layout/vList2"/>
    <dgm:cxn modelId="{19FDACB6-E27C-4899-9522-40A048612601}" type="presParOf" srcId="{6599F852-C644-4471-ADEF-0419467B8FF8}" destId="{717780AA-6B79-4F07-A953-0635D33C3CB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BB8B81-2422-4B58-A30A-B57B9A6B4A70}" type="doc">
      <dgm:prSet loTypeId="urn:microsoft.com/office/officeart/2005/8/layout/list1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75C3B4AF-B6C3-48D6-B4B1-D46015858C60}">
      <dgm:prSet phldrT="[Текст]" custT="1"/>
      <dgm:spPr/>
      <dgm:t>
        <a:bodyPr/>
        <a:lstStyle/>
        <a:p>
          <a:pPr algn="ctr"/>
          <a:r>
            <a:rPr lang="ru-RU" sz="1600" b="1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диагностико</a:t>
          </a:r>
          <a:r>
            <a:rPr lang="ru-RU" sz="16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-аналитическое</a:t>
          </a:r>
          <a:r>
            <a:rPr lang="ru-RU" sz="16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направление включает получение и анализ данных о семье каждого обучающегося, её запросах в отношении охраны здоровья и развития ребёнка; об уровне психолого-педагогической компетентности родителей (законных представителей); а также планирование работы с семьей с учётом результатов проведенного анализа; согласование воспитательных задач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0DEE7BC-C831-4ED7-982B-B8399EC09C98}" type="parTrans" cxnId="{521BCD1C-C82D-4487-946A-D0F7D7168436}">
      <dgm:prSet/>
      <dgm:spPr/>
      <dgm:t>
        <a:bodyPr/>
        <a:lstStyle/>
        <a:p>
          <a:endParaRPr lang="ru-RU"/>
        </a:p>
      </dgm:t>
    </dgm:pt>
    <dgm:pt modelId="{3F6474DF-2B41-42C9-8956-95C8D833E38A}" type="sibTrans" cxnId="{521BCD1C-C82D-4487-946A-D0F7D7168436}">
      <dgm:prSet/>
      <dgm:spPr/>
      <dgm:t>
        <a:bodyPr/>
        <a:lstStyle/>
        <a:p>
          <a:endParaRPr lang="ru-RU"/>
        </a:p>
      </dgm:t>
    </dgm:pt>
    <dgm:pt modelId="{038B57ED-D093-4628-967F-33681A3849C9}">
      <dgm:prSet phldrT="[Текст]" custT="1"/>
      <dgm:spPr/>
      <dgm:t>
        <a:bodyPr/>
        <a:lstStyle/>
        <a:p>
          <a:pPr algn="ctr"/>
          <a:r>
            <a:rPr lang="ru-RU" sz="1400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просветительско</a:t>
          </a:r>
          <a:r>
            <a:rPr lang="ru-RU" sz="1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направление предполагает просвещение родителей (законных представителей) по вопросам особенностей психофизиологического и психического развития детей раннего и дошкольного возрастов; выбора эффективных методов обучения и воспитания детей определенного возраста; ознакомление с актуальной информацией о государственной политике в области дошкольного образования, включая информирование о мерах господдержки семьям с детьми дошкольного возраста; информирование об особенностях реализуемой в МБДОУ образовательной программы; условиях пребывания ребёнка в группе; содержании и методах образовательной работы с детьми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1FAE396-7C64-4EF6-B539-4C434A148BB4}" type="parTrans" cxnId="{749CA99C-95E5-453C-ABF8-B9659D96D793}">
      <dgm:prSet/>
      <dgm:spPr/>
      <dgm:t>
        <a:bodyPr/>
        <a:lstStyle/>
        <a:p>
          <a:endParaRPr lang="ru-RU"/>
        </a:p>
      </dgm:t>
    </dgm:pt>
    <dgm:pt modelId="{A1A29E56-AAEF-4952-8015-C8536AA709B9}" type="sibTrans" cxnId="{749CA99C-95E5-453C-ABF8-B9659D96D793}">
      <dgm:prSet/>
      <dgm:spPr/>
      <dgm:t>
        <a:bodyPr/>
        <a:lstStyle/>
        <a:p>
          <a:endParaRPr lang="ru-RU"/>
        </a:p>
      </dgm:t>
    </dgm:pt>
    <dgm:pt modelId="{50B98245-16C7-4428-BA13-CED1F3FDE435}">
      <dgm:prSet phldrT="[Текст]" custT="1"/>
      <dgm:spPr/>
      <dgm:t>
        <a:bodyPr/>
        <a:lstStyle/>
        <a:p>
          <a:pPr algn="ctr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консультационное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направление объединяет в себе консультирование родителей (законных представителей) по вопросам их взаимодействия с ребёнком, преодоления возникающих проблем воспитания и обучения детей, в том числе с особыми образовательными потребностями в условиях семьи; особенностей поведения и взаимодействия ребёнка со сверстниками и педагогом; возникающих проблемных ситуациях; способам воспитания и построения продуктивного взаимодействия с детьми раннего и дошкольного возрастов; способам организации и участия в детских деятельностях, образовательном процессе и другому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501D23-D733-4BDE-B57C-BA0E547DF818}" type="parTrans" cxnId="{E5BEDADB-EA8A-48CB-AD7F-53FF0BAC5FB0}">
      <dgm:prSet/>
      <dgm:spPr/>
      <dgm:t>
        <a:bodyPr/>
        <a:lstStyle/>
        <a:p>
          <a:endParaRPr lang="ru-RU"/>
        </a:p>
      </dgm:t>
    </dgm:pt>
    <dgm:pt modelId="{CF254F9A-F32B-4C94-BCB5-673893FF39C5}" type="sibTrans" cxnId="{E5BEDADB-EA8A-48CB-AD7F-53FF0BAC5FB0}">
      <dgm:prSet/>
      <dgm:spPr/>
      <dgm:t>
        <a:bodyPr/>
        <a:lstStyle/>
        <a:p>
          <a:endParaRPr lang="ru-RU"/>
        </a:p>
      </dgm:t>
    </dgm:pt>
    <dgm:pt modelId="{84222922-9604-489E-9405-CAC025504BD9}" type="pres">
      <dgm:prSet presAssocID="{B0BB8B81-2422-4B58-A30A-B57B9A6B4A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9DE636-6633-4699-9FE1-75D4E2B5DD4E}" type="pres">
      <dgm:prSet presAssocID="{75C3B4AF-B6C3-48D6-B4B1-D46015858C60}" presName="parentLin" presStyleCnt="0"/>
      <dgm:spPr/>
    </dgm:pt>
    <dgm:pt modelId="{B3351CD5-E294-4AD4-9ADA-D4D4494CC1CE}" type="pres">
      <dgm:prSet presAssocID="{75C3B4AF-B6C3-48D6-B4B1-D46015858C6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1E754F4-29D0-4DAC-80A0-66C8FC9BE0B7}" type="pres">
      <dgm:prSet presAssocID="{75C3B4AF-B6C3-48D6-B4B1-D46015858C60}" presName="parentText" presStyleLbl="node1" presStyleIdx="0" presStyleCnt="3" custScaleX="134677" custScaleY="150468" custLinFactX="1831" custLinFactNeighborX="100000" custLinFactNeighborY="255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9B0AC7-4543-416C-87A2-91902CB3579D}" type="pres">
      <dgm:prSet presAssocID="{75C3B4AF-B6C3-48D6-B4B1-D46015858C60}" presName="negativeSpace" presStyleCnt="0"/>
      <dgm:spPr/>
    </dgm:pt>
    <dgm:pt modelId="{71F2FA6D-362D-46A5-AFA7-811583C2BA25}" type="pres">
      <dgm:prSet presAssocID="{75C3B4AF-B6C3-48D6-B4B1-D46015858C60}" presName="childText" presStyleLbl="conFgAcc1" presStyleIdx="0" presStyleCnt="3">
        <dgm:presLayoutVars>
          <dgm:bulletEnabled val="1"/>
        </dgm:presLayoutVars>
      </dgm:prSet>
      <dgm:spPr/>
    </dgm:pt>
    <dgm:pt modelId="{B54BE946-029B-4F5B-94AD-90B80F4DE2FC}" type="pres">
      <dgm:prSet presAssocID="{3F6474DF-2B41-42C9-8956-95C8D833E38A}" presName="spaceBetweenRectangles" presStyleCnt="0"/>
      <dgm:spPr/>
    </dgm:pt>
    <dgm:pt modelId="{6E3CB53B-39E5-41E7-A357-9495B6EAF5A9}" type="pres">
      <dgm:prSet presAssocID="{038B57ED-D093-4628-967F-33681A3849C9}" presName="parentLin" presStyleCnt="0"/>
      <dgm:spPr/>
    </dgm:pt>
    <dgm:pt modelId="{4B961AE9-2366-4C2B-A5AC-D65C9895A3C8}" type="pres">
      <dgm:prSet presAssocID="{038B57ED-D093-4628-967F-33681A3849C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151C7F5-1403-4FF4-95AA-DC56EC97C4ED}" type="pres">
      <dgm:prSet presAssocID="{038B57ED-D093-4628-967F-33681A3849C9}" presName="parentText" presStyleLbl="node1" presStyleIdx="1" presStyleCnt="3" custScaleX="142857" custScaleY="1854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3F181D-A3E1-4B7F-AF91-31ADF16D2A70}" type="pres">
      <dgm:prSet presAssocID="{038B57ED-D093-4628-967F-33681A3849C9}" presName="negativeSpace" presStyleCnt="0"/>
      <dgm:spPr/>
    </dgm:pt>
    <dgm:pt modelId="{FE060E96-8C4F-497A-9E9F-7F8179DCD1C0}" type="pres">
      <dgm:prSet presAssocID="{038B57ED-D093-4628-967F-33681A3849C9}" presName="childText" presStyleLbl="conFgAcc1" presStyleIdx="1" presStyleCnt="3">
        <dgm:presLayoutVars>
          <dgm:bulletEnabled val="1"/>
        </dgm:presLayoutVars>
      </dgm:prSet>
      <dgm:spPr/>
    </dgm:pt>
    <dgm:pt modelId="{5F4FD5FC-0A29-484E-85B6-6A30E3D10C88}" type="pres">
      <dgm:prSet presAssocID="{A1A29E56-AAEF-4952-8015-C8536AA709B9}" presName="spaceBetweenRectangles" presStyleCnt="0"/>
      <dgm:spPr/>
    </dgm:pt>
    <dgm:pt modelId="{9C595763-CFB3-4C52-B3EE-5F716BF02709}" type="pres">
      <dgm:prSet presAssocID="{50B98245-16C7-4428-BA13-CED1F3FDE435}" presName="parentLin" presStyleCnt="0"/>
      <dgm:spPr/>
    </dgm:pt>
    <dgm:pt modelId="{D8DDC928-8467-46F6-8785-784944EE4C9A}" type="pres">
      <dgm:prSet presAssocID="{50B98245-16C7-4428-BA13-CED1F3FDE43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E1B6B1A-7024-4E6C-9C06-96D3CE6403A8}" type="pres">
      <dgm:prSet presAssocID="{50B98245-16C7-4428-BA13-CED1F3FDE435}" presName="parentText" presStyleLbl="node1" presStyleIdx="2" presStyleCnt="3" custScaleX="142857" custScaleY="192233" custLinFactNeighborX="-5464" custLinFactNeighborY="-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BC222-4293-4B90-ACB8-5A691FBB87C6}" type="pres">
      <dgm:prSet presAssocID="{50B98245-16C7-4428-BA13-CED1F3FDE435}" presName="negativeSpace" presStyleCnt="0"/>
      <dgm:spPr/>
    </dgm:pt>
    <dgm:pt modelId="{90CC89FE-2ACB-4A4B-98F4-2BFA0051A8E9}" type="pres">
      <dgm:prSet presAssocID="{50B98245-16C7-4428-BA13-CED1F3FDE43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5BEDADB-EA8A-48CB-AD7F-53FF0BAC5FB0}" srcId="{B0BB8B81-2422-4B58-A30A-B57B9A6B4A70}" destId="{50B98245-16C7-4428-BA13-CED1F3FDE435}" srcOrd="2" destOrd="0" parTransId="{C5501D23-D733-4BDE-B57C-BA0E547DF818}" sibTransId="{CF254F9A-F32B-4C94-BCB5-673893FF39C5}"/>
    <dgm:cxn modelId="{ADF888EC-74FD-458C-9F22-5BF6EF8A01E7}" type="presOf" srcId="{50B98245-16C7-4428-BA13-CED1F3FDE435}" destId="{6E1B6B1A-7024-4E6C-9C06-96D3CE6403A8}" srcOrd="1" destOrd="0" presId="urn:microsoft.com/office/officeart/2005/8/layout/list1"/>
    <dgm:cxn modelId="{E2EBCA1B-BDBC-4C14-BC7C-7C9588B5214A}" type="presOf" srcId="{75C3B4AF-B6C3-48D6-B4B1-D46015858C60}" destId="{71E754F4-29D0-4DAC-80A0-66C8FC9BE0B7}" srcOrd="1" destOrd="0" presId="urn:microsoft.com/office/officeart/2005/8/layout/list1"/>
    <dgm:cxn modelId="{574A95BC-7680-4F67-9610-25DBE6F8AF25}" type="presOf" srcId="{B0BB8B81-2422-4B58-A30A-B57B9A6B4A70}" destId="{84222922-9604-489E-9405-CAC025504BD9}" srcOrd="0" destOrd="0" presId="urn:microsoft.com/office/officeart/2005/8/layout/list1"/>
    <dgm:cxn modelId="{DF135580-2BB6-4790-9DA3-06D97E924700}" type="presOf" srcId="{75C3B4AF-B6C3-48D6-B4B1-D46015858C60}" destId="{B3351CD5-E294-4AD4-9ADA-D4D4494CC1CE}" srcOrd="0" destOrd="0" presId="urn:microsoft.com/office/officeart/2005/8/layout/list1"/>
    <dgm:cxn modelId="{A0DC62DF-862D-4930-89AA-585FF071022C}" type="presOf" srcId="{50B98245-16C7-4428-BA13-CED1F3FDE435}" destId="{D8DDC928-8467-46F6-8785-784944EE4C9A}" srcOrd="0" destOrd="0" presId="urn:microsoft.com/office/officeart/2005/8/layout/list1"/>
    <dgm:cxn modelId="{521BCD1C-C82D-4487-946A-D0F7D7168436}" srcId="{B0BB8B81-2422-4B58-A30A-B57B9A6B4A70}" destId="{75C3B4AF-B6C3-48D6-B4B1-D46015858C60}" srcOrd="0" destOrd="0" parTransId="{C0DEE7BC-C831-4ED7-982B-B8399EC09C98}" sibTransId="{3F6474DF-2B41-42C9-8956-95C8D833E38A}"/>
    <dgm:cxn modelId="{749CA99C-95E5-453C-ABF8-B9659D96D793}" srcId="{B0BB8B81-2422-4B58-A30A-B57B9A6B4A70}" destId="{038B57ED-D093-4628-967F-33681A3849C9}" srcOrd="1" destOrd="0" parTransId="{11FAE396-7C64-4EF6-B539-4C434A148BB4}" sibTransId="{A1A29E56-AAEF-4952-8015-C8536AA709B9}"/>
    <dgm:cxn modelId="{E127B411-7500-440B-9282-06E19AA3A46F}" type="presOf" srcId="{038B57ED-D093-4628-967F-33681A3849C9}" destId="{6151C7F5-1403-4FF4-95AA-DC56EC97C4ED}" srcOrd="1" destOrd="0" presId="urn:microsoft.com/office/officeart/2005/8/layout/list1"/>
    <dgm:cxn modelId="{1D01E82C-74A5-414B-9470-9E3DC9C64DF4}" type="presOf" srcId="{038B57ED-D093-4628-967F-33681A3849C9}" destId="{4B961AE9-2366-4C2B-A5AC-D65C9895A3C8}" srcOrd="0" destOrd="0" presId="urn:microsoft.com/office/officeart/2005/8/layout/list1"/>
    <dgm:cxn modelId="{A67BB434-DA2B-4BD2-BB2D-7A787CAB1380}" type="presParOf" srcId="{84222922-9604-489E-9405-CAC025504BD9}" destId="{B59DE636-6633-4699-9FE1-75D4E2B5DD4E}" srcOrd="0" destOrd="0" presId="urn:microsoft.com/office/officeart/2005/8/layout/list1"/>
    <dgm:cxn modelId="{EED1A1C0-5EBF-4D75-8F08-E3DB6D89B204}" type="presParOf" srcId="{B59DE636-6633-4699-9FE1-75D4E2B5DD4E}" destId="{B3351CD5-E294-4AD4-9ADA-D4D4494CC1CE}" srcOrd="0" destOrd="0" presId="urn:microsoft.com/office/officeart/2005/8/layout/list1"/>
    <dgm:cxn modelId="{71701B1F-722E-46E7-9D9B-296DC33D9ED1}" type="presParOf" srcId="{B59DE636-6633-4699-9FE1-75D4E2B5DD4E}" destId="{71E754F4-29D0-4DAC-80A0-66C8FC9BE0B7}" srcOrd="1" destOrd="0" presId="urn:microsoft.com/office/officeart/2005/8/layout/list1"/>
    <dgm:cxn modelId="{B690A987-6BCA-432A-885F-6B2E76453E60}" type="presParOf" srcId="{84222922-9604-489E-9405-CAC025504BD9}" destId="{099B0AC7-4543-416C-87A2-91902CB3579D}" srcOrd="1" destOrd="0" presId="urn:microsoft.com/office/officeart/2005/8/layout/list1"/>
    <dgm:cxn modelId="{63EDFD1C-885A-4142-9D5A-D0DB060D1F4A}" type="presParOf" srcId="{84222922-9604-489E-9405-CAC025504BD9}" destId="{71F2FA6D-362D-46A5-AFA7-811583C2BA25}" srcOrd="2" destOrd="0" presId="urn:microsoft.com/office/officeart/2005/8/layout/list1"/>
    <dgm:cxn modelId="{9A8BDEDB-2C20-4104-BEF8-BA50A01C45ED}" type="presParOf" srcId="{84222922-9604-489E-9405-CAC025504BD9}" destId="{B54BE946-029B-4F5B-94AD-90B80F4DE2FC}" srcOrd="3" destOrd="0" presId="urn:microsoft.com/office/officeart/2005/8/layout/list1"/>
    <dgm:cxn modelId="{0C31C1C8-577F-4838-BE1C-B778C3ED2FC7}" type="presParOf" srcId="{84222922-9604-489E-9405-CAC025504BD9}" destId="{6E3CB53B-39E5-41E7-A357-9495B6EAF5A9}" srcOrd="4" destOrd="0" presId="urn:microsoft.com/office/officeart/2005/8/layout/list1"/>
    <dgm:cxn modelId="{6F85A8D2-AB59-41F8-A04A-67B1F0B2560A}" type="presParOf" srcId="{6E3CB53B-39E5-41E7-A357-9495B6EAF5A9}" destId="{4B961AE9-2366-4C2B-A5AC-D65C9895A3C8}" srcOrd="0" destOrd="0" presId="urn:microsoft.com/office/officeart/2005/8/layout/list1"/>
    <dgm:cxn modelId="{B531B560-583A-42DF-9715-9D7D7FA92CF8}" type="presParOf" srcId="{6E3CB53B-39E5-41E7-A357-9495B6EAF5A9}" destId="{6151C7F5-1403-4FF4-95AA-DC56EC97C4ED}" srcOrd="1" destOrd="0" presId="urn:microsoft.com/office/officeart/2005/8/layout/list1"/>
    <dgm:cxn modelId="{2D2C40E3-52CA-47DD-A912-471DE5A58442}" type="presParOf" srcId="{84222922-9604-489E-9405-CAC025504BD9}" destId="{373F181D-A3E1-4B7F-AF91-31ADF16D2A70}" srcOrd="5" destOrd="0" presId="urn:microsoft.com/office/officeart/2005/8/layout/list1"/>
    <dgm:cxn modelId="{9F7FCB81-A09C-4899-A766-EA1F5EBCC230}" type="presParOf" srcId="{84222922-9604-489E-9405-CAC025504BD9}" destId="{FE060E96-8C4F-497A-9E9F-7F8179DCD1C0}" srcOrd="6" destOrd="0" presId="urn:microsoft.com/office/officeart/2005/8/layout/list1"/>
    <dgm:cxn modelId="{95D06D86-F87C-4C3E-9EA4-1396377D69C0}" type="presParOf" srcId="{84222922-9604-489E-9405-CAC025504BD9}" destId="{5F4FD5FC-0A29-484E-85B6-6A30E3D10C88}" srcOrd="7" destOrd="0" presId="urn:microsoft.com/office/officeart/2005/8/layout/list1"/>
    <dgm:cxn modelId="{86E5B51F-24B5-48FC-B744-ABC2B330EF99}" type="presParOf" srcId="{84222922-9604-489E-9405-CAC025504BD9}" destId="{9C595763-CFB3-4C52-B3EE-5F716BF02709}" srcOrd="8" destOrd="0" presId="urn:microsoft.com/office/officeart/2005/8/layout/list1"/>
    <dgm:cxn modelId="{00B2F1C0-CA0A-4850-A1B3-F830305A06C2}" type="presParOf" srcId="{9C595763-CFB3-4C52-B3EE-5F716BF02709}" destId="{D8DDC928-8467-46F6-8785-784944EE4C9A}" srcOrd="0" destOrd="0" presId="urn:microsoft.com/office/officeart/2005/8/layout/list1"/>
    <dgm:cxn modelId="{D58493C4-EF2A-4C86-A4F2-09A38E0C9A16}" type="presParOf" srcId="{9C595763-CFB3-4C52-B3EE-5F716BF02709}" destId="{6E1B6B1A-7024-4E6C-9C06-96D3CE6403A8}" srcOrd="1" destOrd="0" presId="urn:microsoft.com/office/officeart/2005/8/layout/list1"/>
    <dgm:cxn modelId="{FA65CFF0-F8D9-455E-ACD4-D24EF21FA52F}" type="presParOf" srcId="{84222922-9604-489E-9405-CAC025504BD9}" destId="{74EBC222-4293-4B90-ACB8-5A691FBB87C6}" srcOrd="9" destOrd="0" presId="urn:microsoft.com/office/officeart/2005/8/layout/list1"/>
    <dgm:cxn modelId="{66616044-B202-4A51-A5B6-39E4192F4FE7}" type="presParOf" srcId="{84222922-9604-489E-9405-CAC025504BD9}" destId="{90CC89FE-2ACB-4A4B-98F4-2BFA0051A8E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C9FED-0915-410D-9F50-E443ABD1103E}">
      <dsp:nvSpPr>
        <dsp:cNvPr id="0" name=""/>
        <dsp:cNvSpPr/>
      </dsp:nvSpPr>
      <dsp:spPr>
        <a:xfrm>
          <a:off x="0" y="0"/>
          <a:ext cx="8229600" cy="93595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полноценное проживание ребенком всех этапов детства (раннего и дошкольного возраста), обогащение (амплификация) детского развития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690" y="45690"/>
        <a:ext cx="8138220" cy="844577"/>
      </dsp:txXfrm>
    </dsp:sp>
    <dsp:sp modelId="{234C71AC-9350-4D5B-819E-E881ECF83D46}">
      <dsp:nvSpPr>
        <dsp:cNvPr id="0" name=""/>
        <dsp:cNvSpPr/>
      </dsp:nvSpPr>
      <dsp:spPr>
        <a:xfrm>
          <a:off x="0" y="1570401"/>
          <a:ext cx="8229600" cy="8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570401"/>
        <a:ext cx="8229600" cy="82800"/>
      </dsp:txXfrm>
    </dsp:sp>
    <dsp:sp modelId="{890F07E6-A042-4E0B-9C29-2BB54457394A}">
      <dsp:nvSpPr>
        <dsp:cNvPr id="0" name=""/>
        <dsp:cNvSpPr/>
      </dsp:nvSpPr>
      <dsp:spPr>
        <a:xfrm>
          <a:off x="0" y="1368151"/>
          <a:ext cx="8229600" cy="119429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301" y="1426452"/>
        <a:ext cx="8112998" cy="1077691"/>
      </dsp:txXfrm>
    </dsp:sp>
    <dsp:sp modelId="{DA0C4E64-547F-4A7C-9F1E-A7139E8514E8}">
      <dsp:nvSpPr>
        <dsp:cNvPr id="0" name=""/>
        <dsp:cNvSpPr/>
      </dsp:nvSpPr>
      <dsp:spPr>
        <a:xfrm>
          <a:off x="0" y="2861895"/>
          <a:ext cx="8229600" cy="124256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657" y="2922552"/>
        <a:ext cx="8108286" cy="1121248"/>
      </dsp:txXfrm>
    </dsp:sp>
    <dsp:sp modelId="{717780AA-6B79-4F07-A953-0635D33C3CB0}">
      <dsp:nvSpPr>
        <dsp:cNvPr id="0" name=""/>
        <dsp:cNvSpPr/>
      </dsp:nvSpPr>
      <dsp:spPr>
        <a:xfrm>
          <a:off x="0" y="4104457"/>
          <a:ext cx="8229600" cy="27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4104457"/>
        <a:ext cx="8229600" cy="274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C9FED-0915-410D-9F50-E443ABD1103E}">
      <dsp:nvSpPr>
        <dsp:cNvPr id="0" name=""/>
        <dsp:cNvSpPr/>
      </dsp:nvSpPr>
      <dsp:spPr>
        <a:xfrm>
          <a:off x="0" y="32863"/>
          <a:ext cx="8229600" cy="1113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признание ребёнка полноценным участником (субъектом) образовательных отношений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373" y="87236"/>
        <a:ext cx="8120854" cy="1005094"/>
      </dsp:txXfrm>
    </dsp:sp>
    <dsp:sp modelId="{234C71AC-9350-4D5B-819E-E881ECF83D46}">
      <dsp:nvSpPr>
        <dsp:cNvPr id="0" name=""/>
        <dsp:cNvSpPr/>
      </dsp:nvSpPr>
      <dsp:spPr>
        <a:xfrm>
          <a:off x="0" y="1146703"/>
          <a:ext cx="8229600" cy="11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146703"/>
        <a:ext cx="8229600" cy="115920"/>
      </dsp:txXfrm>
    </dsp:sp>
    <dsp:sp modelId="{890F07E6-A042-4E0B-9C29-2BB54457394A}">
      <dsp:nvSpPr>
        <dsp:cNvPr id="0" name=""/>
        <dsp:cNvSpPr/>
      </dsp:nvSpPr>
      <dsp:spPr>
        <a:xfrm>
          <a:off x="0" y="1262623"/>
          <a:ext cx="8229600" cy="1113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5. поддержка инициативы детей в различных видах деятельности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373" y="1316996"/>
        <a:ext cx="8120854" cy="1005094"/>
      </dsp:txXfrm>
    </dsp:sp>
    <dsp:sp modelId="{DA0C4E64-547F-4A7C-9F1E-A7139E8514E8}">
      <dsp:nvSpPr>
        <dsp:cNvPr id="0" name=""/>
        <dsp:cNvSpPr/>
      </dsp:nvSpPr>
      <dsp:spPr>
        <a:xfrm>
          <a:off x="0" y="2396623"/>
          <a:ext cx="8229600" cy="1283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6. сотрудничество МБДОУ с семьей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2670" y="2459293"/>
        <a:ext cx="8104260" cy="1158460"/>
      </dsp:txXfrm>
    </dsp:sp>
    <dsp:sp modelId="{717780AA-6B79-4F07-A953-0635D33C3CB0}">
      <dsp:nvSpPr>
        <dsp:cNvPr id="0" name=""/>
        <dsp:cNvSpPr/>
      </dsp:nvSpPr>
      <dsp:spPr>
        <a:xfrm>
          <a:off x="0" y="3680424"/>
          <a:ext cx="8229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8890" rIns="49784" bIns="8890" numCol="1" spcCol="1270" anchor="t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500" kern="1200" dirty="0"/>
        </a:p>
      </dsp:txBody>
      <dsp:txXfrm>
        <a:off x="0" y="3680424"/>
        <a:ext cx="8229600" cy="347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C9FED-0915-410D-9F50-E443ABD1103E}">
      <dsp:nvSpPr>
        <dsp:cNvPr id="0" name=""/>
        <dsp:cNvSpPr/>
      </dsp:nvSpPr>
      <dsp:spPr>
        <a:xfrm>
          <a:off x="0" y="206269"/>
          <a:ext cx="8229600" cy="6628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7. приобщение детей к социокультурным нормам, традициям семьи, общества и государства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359" y="238628"/>
        <a:ext cx="8164882" cy="598160"/>
      </dsp:txXfrm>
    </dsp:sp>
    <dsp:sp modelId="{234C71AC-9350-4D5B-819E-E881ECF83D46}">
      <dsp:nvSpPr>
        <dsp:cNvPr id="0" name=""/>
        <dsp:cNvSpPr/>
      </dsp:nvSpPr>
      <dsp:spPr>
        <a:xfrm>
          <a:off x="0" y="869147"/>
          <a:ext cx="8229600" cy="8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869147"/>
        <a:ext cx="8229600" cy="82800"/>
      </dsp:txXfrm>
    </dsp:sp>
    <dsp:sp modelId="{890F07E6-A042-4E0B-9C29-2BB54457394A}">
      <dsp:nvSpPr>
        <dsp:cNvPr id="0" name=""/>
        <dsp:cNvSpPr/>
      </dsp:nvSpPr>
      <dsp:spPr>
        <a:xfrm>
          <a:off x="0" y="2110782"/>
          <a:ext cx="8229600" cy="6628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9. возрастная адекватность дошкольного образования (соответствие условий, требований, методов возрасту и особенностям развития)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359" y="2143141"/>
        <a:ext cx="8164882" cy="598160"/>
      </dsp:txXfrm>
    </dsp:sp>
    <dsp:sp modelId="{C6ED4625-9C52-4570-A62B-5671250AAFBF}">
      <dsp:nvSpPr>
        <dsp:cNvPr id="0" name=""/>
        <dsp:cNvSpPr/>
      </dsp:nvSpPr>
      <dsp:spPr>
        <a:xfrm>
          <a:off x="0" y="1028947"/>
          <a:ext cx="8229600" cy="76402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8. формирование познавательных интересов и познавательных действий ребенка в различных видах деятельности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297" y="1066244"/>
        <a:ext cx="8155006" cy="689432"/>
      </dsp:txXfrm>
    </dsp:sp>
    <dsp:sp modelId="{DA0C4E64-547F-4A7C-9F1E-A7139E8514E8}">
      <dsp:nvSpPr>
        <dsp:cNvPr id="0" name=""/>
        <dsp:cNvSpPr/>
      </dsp:nvSpPr>
      <dsp:spPr>
        <a:xfrm>
          <a:off x="0" y="3180181"/>
          <a:ext cx="8229600" cy="76402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297" y="3217478"/>
        <a:ext cx="8155006" cy="689432"/>
      </dsp:txXfrm>
    </dsp:sp>
    <dsp:sp modelId="{717780AA-6B79-4F07-A953-0635D33C3CB0}">
      <dsp:nvSpPr>
        <dsp:cNvPr id="0" name=""/>
        <dsp:cNvSpPr/>
      </dsp:nvSpPr>
      <dsp:spPr>
        <a:xfrm>
          <a:off x="0" y="3305368"/>
          <a:ext cx="8229600" cy="68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0" marR="0" lvl="1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10. учет этнокультурной ситуации развития детей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0" marR="0" lvl="1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Char char="••"/>
            <a:tabLst/>
            <a:defRPr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305368"/>
        <a:ext cx="8229600" cy="6831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2FA6D-362D-46A5-AFA7-811583C2BA25}">
      <dsp:nvSpPr>
        <dsp:cNvPr id="0" name=""/>
        <dsp:cNvSpPr/>
      </dsp:nvSpPr>
      <dsp:spPr>
        <a:xfrm>
          <a:off x="0" y="842066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1E754F4-29D0-4DAC-80A0-66C8FC9BE0B7}">
      <dsp:nvSpPr>
        <dsp:cNvPr id="0" name=""/>
        <dsp:cNvSpPr/>
      </dsp:nvSpPr>
      <dsp:spPr>
        <a:xfrm>
          <a:off x="471235" y="244621"/>
          <a:ext cx="7758364" cy="119929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диагностико</a:t>
          </a:r>
          <a:r>
            <a:rPr lang="ru-RU" sz="16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-аналитическое</a:t>
          </a:r>
          <a:r>
            <a:rPr lang="ru-RU" sz="160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направление включает получение и анализ данных о семье каждого обучающегося, её запросах в отношении охраны здоровья и развития ребёнка; об уровне психолого-педагогической компетентности родителей (законных представителей); а также планирование работы с семьей с учётом результатов проведенного анализа; согласование воспитательных задач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9780" y="303166"/>
        <a:ext cx="7641274" cy="1082200"/>
      </dsp:txXfrm>
    </dsp:sp>
    <dsp:sp modelId="{FE060E96-8C4F-497A-9E9F-7F8179DCD1C0}">
      <dsp:nvSpPr>
        <dsp:cNvPr id="0" name=""/>
        <dsp:cNvSpPr/>
      </dsp:nvSpPr>
      <dsp:spPr>
        <a:xfrm>
          <a:off x="0" y="274764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51C7F5-1403-4FF4-95AA-DC56EC97C4ED}">
      <dsp:nvSpPr>
        <dsp:cNvPr id="0" name=""/>
        <dsp:cNvSpPr/>
      </dsp:nvSpPr>
      <dsp:spPr>
        <a:xfrm>
          <a:off x="391790" y="1668266"/>
          <a:ext cx="7835792" cy="147790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просветительско</a:t>
          </a:r>
          <a:r>
            <a:rPr lang="ru-RU" sz="14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</a:t>
          </a: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направление предполагает просвещение родителей (законных представителей) по вопросам особенностей психофизиологического и психического развития детей раннего и дошкольного возрастов; выбора эффективных методов обучения и воспитания детей определенного возраста; ознакомление с актуальной информацией о государственной политике в области дошкольного образования, включая информирование о мерах господдержки семьям с детьми дошкольного возраста; информирование об особенностях реализуемой в МБДОУ образовательной программы; условиях пребывания ребёнка в группе; содержании и методах образовательной работы с детьми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935" y="1740411"/>
        <a:ext cx="7691502" cy="1333613"/>
      </dsp:txXfrm>
    </dsp:sp>
    <dsp:sp modelId="{90CC89FE-2ACB-4A4B-98F4-2BFA0051A8E9}">
      <dsp:nvSpPr>
        <dsp:cNvPr id="0" name=""/>
        <dsp:cNvSpPr/>
      </dsp:nvSpPr>
      <dsp:spPr>
        <a:xfrm>
          <a:off x="0" y="4707503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1B6B1A-7024-4E6C-9C06-96D3CE6403A8}">
      <dsp:nvSpPr>
        <dsp:cNvPr id="0" name=""/>
        <dsp:cNvSpPr/>
      </dsp:nvSpPr>
      <dsp:spPr>
        <a:xfrm>
          <a:off x="370382" y="3573092"/>
          <a:ext cx="7835792" cy="153217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консультационное</a:t>
          </a: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направление объединяет в себе консультирование родителей (законных представителей) по вопросам их взаимодействия с ребёнком, преодоления возникающих проблем воспитания и обучения детей, в том числе с особыми образовательными потребностями в условиях семьи; особенностей поведения и взаимодействия ребёнка со сверстниками и педагогом; возникающих проблемных ситуациях; способам воспитания и построения продуктивного взаимодействия с детьми раннего и дошкольного возрастов; способам организации и участия в детских деятельностях, образовательном процессе и другому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5177" y="3647887"/>
        <a:ext cx="7686202" cy="1382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8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96.tvoysadik.ru/upload/ts296_new/files/1a/de/1adebd0778b26adc1af596368b7ecc5a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65618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молодежной политики Свердловской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Администрации города Екатеринбурга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образования Орджоникидзевского района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– детский сад №296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636912"/>
            <a:ext cx="6400800" cy="3305528"/>
          </a:xfrm>
        </p:spPr>
        <p:txBody>
          <a:bodyPr wrap="square"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cs typeface="Times New Roman" pitchFamily="18" charset="0"/>
              </a:rPr>
              <a:t>ПРЕЗЕНТАЦИЯ  ОБРАЗОВАТЕЛЬНОЙ ПРОГРАММЫ ДОШКОЛЬНОГО </a:t>
            </a:r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cs typeface="Times New Roman" pitchFamily="18" charset="0"/>
              </a:rPr>
              <a:t>ОБРАЗОВАНИЯ</a:t>
            </a:r>
          </a:p>
          <a:p>
            <a:pPr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ФОП ДО размещена на сайте МБДОУ, ссылка: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https://296.tvoysadik.ru/upload/ts296_new/files/1a/de/1adebd0778b26adc1af596368b7ecc5a.pdf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cs typeface="Times New Roman" pitchFamily="18" charset="0"/>
            </a:endParaRPr>
          </a:p>
          <a:p>
            <a:endParaRPr lang="ru-RU" b="1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409771"/>
              </p:ext>
            </p:extLst>
          </p:nvPr>
        </p:nvGraphicFramePr>
        <p:xfrm>
          <a:off x="395536" y="1844824"/>
          <a:ext cx="8229600" cy="4061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ПРИНЦИПЫ ПОСТРОЕНИЯ ОБРАЗОВАТЕЛЬНОЙ ПРОГРАММЫ</a:t>
            </a:r>
            <a:endParaRPr lang="ru-RU" sz="2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29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НАПРАВЛЕНИЯ ДЕЯТЕЛЬНОСТИ ПЕДАГОГОИЧЕСКОГО КОЛЛЕКТИВА ПО ВЗАИМОДЕЙСТВИЮ С СЕМЬЕЙ</a:t>
            </a:r>
            <a:endParaRPr lang="ru-RU" sz="2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240567"/>
              </p:ext>
            </p:extLst>
          </p:nvPr>
        </p:nvGraphicFramePr>
        <p:xfrm>
          <a:off x="457200" y="1600200"/>
          <a:ext cx="8229600" cy="54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930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6984776" cy="4205064"/>
          </a:xfrm>
        </p:spPr>
        <p:txBody>
          <a:bodyPr>
            <a:normAutofit fontScale="92500" lnSpcReduction="10000"/>
          </a:bodyPr>
          <a:lstStyle/>
          <a:p>
            <a:pPr lvl="0" algn="ctr">
              <a:buFont typeface="Wingdings" pitchFamily="2" charset="2"/>
              <a:buChar char="v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приоритет семьи в воспитании, обучении и развитии ребёнка;</a:t>
            </a:r>
          </a:p>
          <a:p>
            <a:pPr lvl="0" algn="ctr">
              <a:buFont typeface="Wingdings" pitchFamily="2" charset="2"/>
              <a:buChar char="v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открытость:</a:t>
            </a:r>
          </a:p>
          <a:p>
            <a:pPr lvl="0" algn="ctr">
              <a:buFont typeface="Wingdings" pitchFamily="2" charset="2"/>
              <a:buChar char="v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взаимное доверие, уважение и доброжелательность;</a:t>
            </a:r>
          </a:p>
          <a:p>
            <a:pPr lvl="0" algn="ctr">
              <a:buFont typeface="Wingdings" pitchFamily="2" charset="2"/>
              <a:buChar char="v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индивидуально-дифференцированный подход к каждой семье;</a:t>
            </a:r>
          </a:p>
          <a:p>
            <a:pPr lvl="0" algn="ctr">
              <a:buFont typeface="Wingdings" pitchFamily="2" charset="2"/>
              <a:buChar char="v"/>
            </a:pP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возрастосообразность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ПРИНЦИПЫ , ЛЕЖАЩИЕ В ОСНОВЕ </a:t>
            </a:r>
            <a:b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</a:br>
            <a:r>
              <a:rPr lang="ru-RU" sz="2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ВЗАИМОДЕЙСТВИЯ  МБДОУ  С СЕМЬЯМИ ВОСПИТАННИКОВ</a:t>
            </a:r>
            <a:endParaRPr lang="ru-RU" sz="2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33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altLang="ru-RU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ЦЕЛЬ ОБРАЗОВАТЕЛЬНОЙ ПРОГРАММЫ</a:t>
            </a:r>
            <a:endParaRPr lang="ru-RU" sz="48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79634" y="2967335"/>
            <a:ext cx="923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27584" y="1600200"/>
            <a:ext cx="7560840" cy="4525963"/>
          </a:xfrm>
          <a:ln w="50800" cmpd="thinThick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ЗАДАЧИ ОБРАЗОВАТЕЛЬНОЙ ПРОГРАММЫ</a:t>
            </a: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79634" y="2967335"/>
            <a:ext cx="923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899592" y="2967334"/>
            <a:ext cx="7344816" cy="2837929"/>
          </a:xfrm>
          <a:prstGeom prst="rect">
            <a:avLst/>
          </a:prstGeom>
          <a:ln w="50800" cmpd="thinThick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приобщение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детей (в соответствии с возрастными особенностями) к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</a:t>
            </a:r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899591" y="1851112"/>
            <a:ext cx="7344816" cy="792088"/>
          </a:xfrm>
          <a:prstGeom prst="rect">
            <a:avLst/>
          </a:prstGeom>
          <a:ln w="50800" cmpd="thinThick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охрана и укрепление физического и психического здоровья детей, в том числе их эмоционального благополучия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92832" y="1600201"/>
            <a:ext cx="7867600" cy="1972816"/>
          </a:xfrm>
          <a:ln w="50800" cmpd="thinThick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обеспечение равных возможностей для полноценного развития каждого ребёнка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здоровья), с учетом разнообразия образовательных потребностей и индивидуальных возможностей</a:t>
            </a: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592832" y="4005064"/>
            <a:ext cx="7867600" cy="1972816"/>
          </a:xfrm>
          <a:prstGeom prst="rect">
            <a:avLst/>
          </a:prstGeom>
          <a:ln w="50800" cmpd="thinThick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создание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взрослыми и миром 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ЗАДАЧИ ОБРАЗОВАТЕЛЬНОЙ ПРОГРАММЫ</a:t>
            </a: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19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92832" y="1916831"/>
            <a:ext cx="7867600" cy="1440161"/>
          </a:xfrm>
          <a:ln w="50800" cmpd="thinThick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объединение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</a:t>
            </a: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592832" y="3789040"/>
            <a:ext cx="7867600" cy="1972816"/>
          </a:xfrm>
          <a:prstGeom prst="rect">
            <a:avLst/>
          </a:prstGeom>
          <a:ln w="50800" cmpd="thinThick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формирование общей культуры личности детей, в том числе ценностей здорового образа жизни,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ответственности, формирование предпосылок учебной деятельности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ЗАДАЧИ ОБРАЗОВАТЕЛЬНОЙ ПРОГРАММЫ</a:t>
            </a: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93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47597" y="2060848"/>
            <a:ext cx="7056784" cy="1440161"/>
          </a:xfrm>
          <a:ln w="50800" cmpd="thinThick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 формирование социокультурной среды, соответствующей возрастным, индивидуальным, психологическим и физиологическим особенностям детей</a:t>
            </a: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1043608" y="3933056"/>
            <a:ext cx="7056784" cy="1972816"/>
          </a:xfrm>
          <a:prstGeom prst="rect">
            <a:avLst/>
          </a:prstGeom>
          <a:ln w="50800" cmpd="thinThick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ЗАДАЧИ ОБРАЗОВАТЕЛЬНОЙ ПРОГРАММЫ</a:t>
            </a: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29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43608" y="2132856"/>
            <a:ext cx="7056784" cy="1440161"/>
          </a:xfrm>
          <a:ln w="50800" cmpd="thinThick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обеспечение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преемственности целей, задач и содержания дошкольного общего и начального общего образования</a:t>
            </a: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1043608" y="4077072"/>
            <a:ext cx="7056784" cy="1584176"/>
          </a:xfrm>
          <a:prstGeom prst="rect">
            <a:avLst/>
          </a:prstGeom>
          <a:ln w="50800" cmpd="thinThick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 достижение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детьми на этапе завершения дошкольного образования уровня развития, необходимого и достаточного для успешного освоения ими образовательных программ начального общего образования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ЗАДАЧИ ОБРАЗОВАТЕЛЬНОЙ ПРОГРАММЫ</a:t>
            </a: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85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808756"/>
              </p:ext>
            </p:extLst>
          </p:nvPr>
        </p:nvGraphicFramePr>
        <p:xfrm>
          <a:off x="395536" y="1844824"/>
          <a:ext cx="8229600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ПРИНЦИПЫ ПОСТРОЕНИЯ ОБРАЗОВАТЕЛЬНОЙ ПРОГРАММЫ</a:t>
            </a:r>
            <a:endParaRPr lang="ru-RU" sz="2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85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979085"/>
              </p:ext>
            </p:extLst>
          </p:nvPr>
        </p:nvGraphicFramePr>
        <p:xfrm>
          <a:off x="395536" y="1844824"/>
          <a:ext cx="8229600" cy="4061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  <a:ea typeface="+mn-ea"/>
                <a:cs typeface="Times New Roman" pitchFamily="18" charset="0"/>
              </a:rPr>
              <a:t>ПРИНЦИПЫ ПОСТРОЕНИЯ ОБРАЗОВАТЕЛЬНОЙ ПРОГРАММЫ</a:t>
            </a:r>
            <a:endParaRPr lang="ru-RU" sz="2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anose="03010101010201010101" pitchFamily="66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5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852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Monotype Corsiva</vt:lpstr>
      <vt:lpstr>Times New Roman</vt:lpstr>
      <vt:lpstr>Wingdings</vt:lpstr>
      <vt:lpstr>Office Theme</vt:lpstr>
      <vt:lpstr> Министерство образования и молодежной политики Свердловской области  Департамент образования Администрации города Екатеринбурга  Управление образования Орджоникидзевского района  Муниципальное бюджетное дошкольное образовательное учреждение – детский сад №296 </vt:lpstr>
      <vt:lpstr>ЦЕЛЬ ОБРАЗОВАТЕЛЬНОЙ ПРОГРАММЫ</vt:lpstr>
      <vt:lpstr>ЗАДАЧИ ОБРАЗОВАТЕЛЬНОЙ ПРОГРАММЫ</vt:lpstr>
      <vt:lpstr>ЗАДАЧИ ОБРАЗОВАТЕЛЬНОЙ ПРОГРАММЫ</vt:lpstr>
      <vt:lpstr>ЗАДАЧИ ОБРАЗОВАТЕЛЬНОЙ ПРОГРАММЫ</vt:lpstr>
      <vt:lpstr>ЗАДАЧИ ОБРАЗОВАТЕЛЬНОЙ ПРОГРАММЫ</vt:lpstr>
      <vt:lpstr>ЗАДАЧИ ОБРАЗОВАТЕЛЬНОЙ ПРОГРАММЫ</vt:lpstr>
      <vt:lpstr>ПРИНЦИПЫ ПОСТРОЕНИЯ ОБРАЗОВАТЕЛЬНОЙ ПРОГРАММЫ</vt:lpstr>
      <vt:lpstr>ПРИНЦИПЫ ПОСТРОЕНИЯ ОБРАЗОВАТЕЛЬНОЙ ПРОГРАММЫ</vt:lpstr>
      <vt:lpstr>ПРИНЦИПЫ ПОСТРОЕНИЯ ОБРАЗОВАТЕЛЬНОЙ ПРОГРАММЫ</vt:lpstr>
      <vt:lpstr>НАПРАВЛЕНИЯ ДЕЯТЕЛЬНОСТИ ПЕДАГОГОИЧЕСКОГО КОЛЛЕКТИВА ПО ВЗАИМОДЕЙСТВИЮ С СЕМЬЕЙ</vt:lpstr>
      <vt:lpstr>ПРИНЦИПЫ , ЛЕЖАЩИЕ В ОСНОВЕ  ВЗАИМОДЕЙСТВИЯ  МБДОУ  С СЕМЬЯМИ ВОСПИТАННИКОВ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 общего и специального образования Свердловской области. Управление образования г. Екатеринбурга МБДОУ – детский сад № 296</dc:title>
  <dc:creator>Настя</dc:creator>
  <cp:lastModifiedBy>Пользователь</cp:lastModifiedBy>
  <cp:revision>183</cp:revision>
  <dcterms:created xsi:type="dcterms:W3CDTF">2016-11-04T12:19:05Z</dcterms:created>
  <dcterms:modified xsi:type="dcterms:W3CDTF">2025-03-05T07:59:38Z</dcterms:modified>
</cp:coreProperties>
</file>