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147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EE3E1-44F5-4B05-93A6-0EF7C6A7D5BE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67E9E-0BE0-4A5B-A0A6-DD752C8FC8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26310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EE3E1-44F5-4B05-93A6-0EF7C6A7D5BE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67E9E-0BE0-4A5B-A0A6-DD752C8FC8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2181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EE3E1-44F5-4B05-93A6-0EF7C6A7D5BE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67E9E-0BE0-4A5B-A0A6-DD752C8FC8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38652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EE3E1-44F5-4B05-93A6-0EF7C6A7D5BE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67E9E-0BE0-4A5B-A0A6-DD752C8FC8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0667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EE3E1-44F5-4B05-93A6-0EF7C6A7D5BE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67E9E-0BE0-4A5B-A0A6-DD752C8FC8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64123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EE3E1-44F5-4B05-93A6-0EF7C6A7D5BE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67E9E-0BE0-4A5B-A0A6-DD752C8FC8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8242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EE3E1-44F5-4B05-93A6-0EF7C6A7D5BE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67E9E-0BE0-4A5B-A0A6-DD752C8FC8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90260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EE3E1-44F5-4B05-93A6-0EF7C6A7D5BE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67E9E-0BE0-4A5B-A0A6-DD752C8FC8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2569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EE3E1-44F5-4B05-93A6-0EF7C6A7D5BE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67E9E-0BE0-4A5B-A0A6-DD752C8FC8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9674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EE3E1-44F5-4B05-93A6-0EF7C6A7D5BE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67E9E-0BE0-4A5B-A0A6-DD752C8FC8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6629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EE3E1-44F5-4B05-93A6-0EF7C6A7D5BE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67E9E-0BE0-4A5B-A0A6-DD752C8FC8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99032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4EE3E1-44F5-4B05-93A6-0EF7C6A7D5BE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767E9E-0BE0-4A5B-A0A6-DD752C8FC8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2528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0"/>
            <a:ext cx="914399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99793" y="1149326"/>
            <a:ext cx="772574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Музыкальное развлечение</a:t>
            </a:r>
          </a:p>
          <a:p>
            <a:pPr algn="ctr"/>
            <a:r>
              <a:rPr lang="ru-RU" sz="2800" b="1" dirty="0" smtClean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«Приключения </a:t>
            </a:r>
            <a:r>
              <a:rPr lang="ru-RU" sz="2800" b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Нолика в дорожной стране»</a:t>
            </a:r>
            <a:endParaRPr lang="ru-RU" sz="2800" dirty="0"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028" y="2776169"/>
            <a:ext cx="3110139" cy="3114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Изображение 1"/>
          <p:cNvPicPr>
            <a:picLocks noChangeAspect="1"/>
          </p:cNvPicPr>
          <p:nvPr/>
        </p:nvPicPr>
        <p:blipFill rotWithShape="1">
          <a:blip r:embed="rId4"/>
          <a:srcRect l="38131"/>
          <a:stretch/>
        </p:blipFill>
        <p:spPr>
          <a:xfrm>
            <a:off x="4338734" y="2103433"/>
            <a:ext cx="3256174" cy="374170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408732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5208" t="8031" r="6228" b="8031"/>
          <a:stretch/>
        </p:blipFill>
        <p:spPr>
          <a:xfrm>
            <a:off x="0" y="0"/>
            <a:ext cx="9162206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998374" y="654231"/>
            <a:ext cx="728720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u="sng" dirty="0" smtClean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Цель </a:t>
            </a:r>
            <a:r>
              <a:rPr lang="ru-RU" dirty="0" smtClean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—подготовка </a:t>
            </a:r>
            <a:r>
              <a:rPr lang="ru-RU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грамотного и дисциплинированного участника дорожного движения, способного обеспечить личную безопасность и безопасность окружающих в условиях дорожно-транспортной среды.  Снижение дорожно-транспортного травматизма среди детей посредством повышения уровня знаний ими ПДД. </a:t>
            </a:r>
            <a:endParaRPr lang="ru-RU" dirty="0"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6" name="Изображение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454" y="2369977"/>
            <a:ext cx="7736104" cy="35727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10679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5208" t="8031" r="6228" b="8031"/>
          <a:stretch/>
        </p:blipFill>
        <p:spPr>
          <a:xfrm>
            <a:off x="0" y="0"/>
            <a:ext cx="9162206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34483" y="674400"/>
            <a:ext cx="7613780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i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Звучит музыка, детей встречает </a:t>
            </a:r>
            <a:r>
              <a:rPr lang="ru-RU" sz="1600" i="1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фиксик</a:t>
            </a:r>
            <a:r>
              <a:rPr lang="ru-RU" sz="1600" i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- Нолик и светофор - </a:t>
            </a:r>
            <a:r>
              <a:rPr lang="ru-RU" sz="1600" i="1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светофорыч</a:t>
            </a:r>
            <a:r>
              <a:rPr lang="ru-RU" sz="1600" i="1" dirty="0" smtClean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1600" dirty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/>
            <a:r>
              <a:rPr lang="ru-RU" sz="1600" b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Нолик</a:t>
            </a:r>
            <a:r>
              <a:rPr lang="ru-RU" sz="16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: Привет, ребята, я Нолик, главный друг </a:t>
            </a:r>
            <a:r>
              <a:rPr lang="ru-RU" sz="1600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фиксиков</a:t>
            </a:r>
            <a:r>
              <a:rPr lang="ru-RU" sz="16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. Я сейчас к вам бежал, через дорогу и меня чуть не задавила машина. Я перебежал дорогу перед машиной. </a:t>
            </a:r>
          </a:p>
          <a:p>
            <a:pPr algn="just"/>
            <a:r>
              <a:rPr lang="ru-RU" sz="1600" b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Светофор: </a:t>
            </a:r>
            <a:r>
              <a:rPr lang="ru-RU" sz="16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ребята, вы слышали Нолика, разве можно так нарушать  ПДД. А ещё и создавать аварийную ситуацию. </a:t>
            </a:r>
          </a:p>
          <a:p>
            <a:pPr algn="just"/>
            <a:r>
              <a:rPr lang="ru-RU" sz="1600" b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Нолик:</a:t>
            </a:r>
            <a:r>
              <a:rPr lang="ru-RU" sz="16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Дак</a:t>
            </a:r>
            <a:r>
              <a:rPr lang="ru-RU" sz="16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, я совсем не знаю правил дорожного движения.  Я теперь и боюсь обратно идти, как же мне теперь дорогу то переходить. </a:t>
            </a:r>
          </a:p>
          <a:p>
            <a:pPr algn="just"/>
            <a:r>
              <a:rPr lang="ru-RU" sz="1600" b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Светофор</a:t>
            </a:r>
            <a:r>
              <a:rPr lang="ru-RU" sz="16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: ребята, давайте мы </a:t>
            </a:r>
            <a:r>
              <a:rPr lang="ru-RU" sz="1600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фиксику</a:t>
            </a:r>
            <a:r>
              <a:rPr lang="ru-RU" sz="16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расскажем ПДД.  </a:t>
            </a:r>
          </a:p>
          <a:p>
            <a:pPr algn="just"/>
            <a:r>
              <a:rPr lang="ru-RU" sz="1600" b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Ответы детей. </a:t>
            </a:r>
            <a:endParaRPr lang="ru-RU" sz="1600" dirty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/>
            <a:r>
              <a:rPr lang="ru-RU" sz="1600" b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Нолик</a:t>
            </a:r>
            <a:r>
              <a:rPr lang="ru-RU" sz="16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: Спасибо, так здорово, я все запомню. </a:t>
            </a:r>
          </a:p>
          <a:p>
            <a:pPr algn="just"/>
            <a:r>
              <a:rPr lang="ru-RU" sz="1600" b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Светофор</a:t>
            </a:r>
            <a:r>
              <a:rPr lang="ru-RU" sz="16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: Вот сейчас, мы с вами расскажем ему, и все покажем, повторяй за мной.</a:t>
            </a:r>
          </a:p>
          <a:p>
            <a:pPr algn="just"/>
            <a:r>
              <a:rPr lang="ru-RU" sz="1600" b="1" u="sng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Музыкально - подвижная игра: «Мы хотели бы узнать, правила дорожные»</a:t>
            </a:r>
            <a:endParaRPr lang="ru-RU" sz="1600" dirty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/>
            <a:r>
              <a:rPr lang="ru-RU" sz="1600" b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Нолик:</a:t>
            </a:r>
            <a:r>
              <a:rPr lang="ru-RU" sz="16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Отлично,  а что это за знаки?</a:t>
            </a:r>
          </a:p>
          <a:p>
            <a:pPr algn="just"/>
            <a:r>
              <a:rPr lang="ru-RU" sz="1600" b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Светофор: </a:t>
            </a:r>
            <a:r>
              <a:rPr lang="ru-RU" sz="16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ребята, давайте, расскажем знаки дорожные</a:t>
            </a:r>
            <a:r>
              <a:rPr lang="ru-RU" sz="1600" dirty="0" smtClean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1600" dirty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/>
            <a:r>
              <a:rPr lang="ru-RU" sz="1600" b="1" u="sng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Игра: дорожный знак</a:t>
            </a:r>
            <a:endParaRPr lang="ru-RU" sz="1600" dirty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/>
            <a:r>
              <a:rPr lang="ru-RU" sz="1600" b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Нолик</a:t>
            </a:r>
            <a:r>
              <a:rPr lang="ru-RU" sz="16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: вот теперь, я  знаю все дорожные знаки. </a:t>
            </a:r>
          </a:p>
          <a:p>
            <a:pPr algn="just"/>
            <a:r>
              <a:rPr lang="ru-RU" sz="1600" b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Светофор</a:t>
            </a:r>
            <a:r>
              <a:rPr lang="ru-RU" sz="16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: посмотрите на нашем перекрестке машинки, мы сейчас из пешеходов превратимся в водителей, необходимо через перекресток прокатить машины и вернуться обратно</a:t>
            </a:r>
            <a:r>
              <a:rPr lang="ru-RU" sz="1600" dirty="0" smtClean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1600" dirty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/>
            <a:r>
              <a:rPr lang="ru-RU" sz="1600" b="1" u="sng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Подвижная игра: машины</a:t>
            </a:r>
            <a:endParaRPr lang="ru-RU" sz="1600" dirty="0"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9446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5208" t="8031" r="6228" b="8031"/>
          <a:stretch/>
        </p:blipFill>
        <p:spPr>
          <a:xfrm>
            <a:off x="0" y="0"/>
            <a:ext cx="9162206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13564" y="821038"/>
            <a:ext cx="7735078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Светофор</a:t>
            </a:r>
            <a:r>
              <a:rPr lang="ru-RU" sz="16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: Отлично </a:t>
            </a:r>
            <a:r>
              <a:rPr lang="ru-RU" sz="1600" dirty="0" smtClean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прокатились</a:t>
            </a:r>
            <a:r>
              <a:rPr lang="ru-RU" sz="16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, а сейчас мы с вами будем вместе переходить перекресток. Повторяйте за мной</a:t>
            </a:r>
            <a:r>
              <a:rPr lang="ru-RU" sz="1600" dirty="0" smtClean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1600" dirty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/>
            <a:r>
              <a:rPr lang="ru-RU" sz="1600" b="1" u="sng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Игра: постовой</a:t>
            </a:r>
            <a:endParaRPr lang="ru-RU" sz="1600" dirty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/>
            <a:r>
              <a:rPr lang="ru-RU" sz="16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Постовой стоит упрямо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Людям машет - не ходи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Здесь машины едут прямо</a:t>
            </a:r>
          </a:p>
          <a:p>
            <a:pPr algn="just"/>
            <a:r>
              <a:rPr lang="ru-RU" sz="1600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Пещшеходам</a:t>
            </a:r>
            <a:r>
              <a:rPr lang="ru-RU" sz="16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нет пути.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Посмотрите улыбнулся,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Приглашает нас идти.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Вы машины не спешите,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Пешеходов пропустите</a:t>
            </a:r>
            <a:r>
              <a:rPr lang="ru-RU" sz="1600" dirty="0" smtClean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!</a:t>
            </a:r>
          </a:p>
          <a:p>
            <a:pPr algn="just"/>
            <a:endParaRPr lang="ru-RU" sz="1600" dirty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/>
            <a:r>
              <a:rPr lang="ru-RU" sz="1600" b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Нолик:</a:t>
            </a:r>
            <a:r>
              <a:rPr lang="ru-RU" sz="16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Так здорово!</a:t>
            </a:r>
          </a:p>
          <a:p>
            <a:pPr algn="just"/>
            <a:r>
              <a:rPr lang="ru-RU" sz="1600" b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Светофор:</a:t>
            </a:r>
            <a:r>
              <a:rPr lang="ru-RU" sz="16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Ну что Нолик, ты все правила усвоил, все ПДД запомнил.</a:t>
            </a:r>
          </a:p>
          <a:p>
            <a:pPr algn="just"/>
            <a:r>
              <a:rPr lang="ru-RU" sz="1600" b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Нолик</a:t>
            </a:r>
            <a:r>
              <a:rPr lang="ru-RU" sz="16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: Да, спасибо вам друзья, теперь я безопасно доберусь до дома. </a:t>
            </a:r>
          </a:p>
          <a:p>
            <a:pPr algn="just"/>
            <a:r>
              <a:rPr lang="ru-RU" sz="1600" b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Светофор</a:t>
            </a:r>
            <a:r>
              <a:rPr lang="ru-RU" sz="16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: так то! Правила нельзя дорожные забывать, правила дорожные надо соблюдать!!! Спасибо вам друзья, а я отправляюсь на главный перекресток, до новых встреч, пока, пока. </a:t>
            </a:r>
            <a:endParaRPr lang="ru-RU" sz="1600" dirty="0"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5" name="Изображение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3905" y="1203649"/>
            <a:ext cx="4113870" cy="30857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65289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5208" t="8031" r="6228" b="8031"/>
          <a:stretch/>
        </p:blipFill>
        <p:spPr>
          <a:xfrm>
            <a:off x="0" y="0"/>
            <a:ext cx="9162206" cy="6858000"/>
          </a:xfrm>
          <a:prstGeom prst="rect">
            <a:avLst/>
          </a:prstGeom>
        </p:spPr>
      </p:pic>
      <p:pic>
        <p:nvPicPr>
          <p:cNvPr id="4" name="Изображение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133" y="571888"/>
            <a:ext cx="7323281" cy="54930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699870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</TotalTime>
  <Words>381</Words>
  <Application>Microsoft Office PowerPoint</Application>
  <PresentationFormat>Экран (4:3)</PresentationFormat>
  <Paragraphs>37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SimSun</vt:lpstr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</cp:revision>
  <dcterms:created xsi:type="dcterms:W3CDTF">2026-08-10T09:48:37Z</dcterms:created>
  <dcterms:modified xsi:type="dcterms:W3CDTF">2026-08-10T09:56:17Z</dcterms:modified>
</cp:coreProperties>
</file>