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4" r:id="rId6"/>
    <p:sldId id="262" r:id="rId7"/>
    <p:sldId id="265" r:id="rId8"/>
    <p:sldId id="263" r:id="rId9"/>
    <p:sldId id="261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76ECD-E502-45DB-BCB0-F72E464699EE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0422F-CC3F-4E05-8D82-45FE6B10C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942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0422F-CC3F-4E05-8D82-45FE6B10C92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B017-3242-49B0-98CA-E592DDD5D7B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11D5-8B7C-4D26-A557-CE72A0806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B017-3242-49B0-98CA-E592DDD5D7B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11D5-8B7C-4D26-A557-CE72A0806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B017-3242-49B0-98CA-E592DDD5D7B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11D5-8B7C-4D26-A557-CE72A0806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B017-3242-49B0-98CA-E592DDD5D7B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11D5-8B7C-4D26-A557-CE72A0806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B017-3242-49B0-98CA-E592DDD5D7B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11D5-8B7C-4D26-A557-CE72A0806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B017-3242-49B0-98CA-E592DDD5D7B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11D5-8B7C-4D26-A557-CE72A0806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B017-3242-49B0-98CA-E592DDD5D7B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11D5-8B7C-4D26-A557-CE72A0806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B017-3242-49B0-98CA-E592DDD5D7B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11D5-8B7C-4D26-A557-CE72A0806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B017-3242-49B0-98CA-E592DDD5D7B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11D5-8B7C-4D26-A557-CE72A0806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B017-3242-49B0-98CA-E592DDD5D7B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11D5-8B7C-4D26-A557-CE72A0806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B017-3242-49B0-98CA-E592DDD5D7B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5611D5-8B7C-4D26-A557-CE72A0806E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AAB017-3242-49B0-98CA-E592DDD5D7B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5611D5-8B7C-4D26-A557-CE72A0806E0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s://www.freepptbackgrounds.net/wp-content/uploads/2016/06/Bird-on-Dots-Backgrounds-900x6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www.freepptbackgrounds.net/wp-content/uploads/2016/06/Bird-on-Dots-Backgrounds-900x6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www.freepptbackgrounds.net/wp-content/uploads/2016/06/Bird-on-Dots-Backgrounds-900x6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static7.depositphotos.com/1000212/724/v/950/depositphotos_7248368-stock-illustration-business-card-with-tit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s.pfst.net/2011.11/87080520672fceaee4687118da9f2ce98a133b9b86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s.pfst.net/2011.11/87080520672fceaee4687118da9f2ce98a133b9b86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image.shutterstock.com/image-vector/spring-background-tree-branch-cherry-260nw-55135813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altLang="ru-RU" sz="4000" dirty="0" smtClean="0"/>
              <a:t>Познавательно-творческий проект </a:t>
            </a:r>
            <a:r>
              <a:rPr lang="ru-RU" altLang="ru-RU" sz="4800" dirty="0" smtClean="0"/>
              <a:t/>
            </a:r>
            <a:br>
              <a:rPr lang="ru-RU" altLang="ru-RU" sz="4800" dirty="0" smtClean="0"/>
            </a:br>
            <a:r>
              <a:rPr lang="ru-RU" sz="6000" dirty="0" smtClean="0"/>
              <a:t>Синичкин день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2643182"/>
            <a:ext cx="6000760" cy="1543064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altLang="ru-RU" b="1" dirty="0" smtClean="0">
                <a:solidFill>
                  <a:schemeClr val="tx1"/>
                </a:solidFill>
              </a:rPr>
              <a:t>Срок реализации проекта: 1 неделя</a:t>
            </a:r>
          </a:p>
          <a:p>
            <a:pPr algn="r"/>
            <a:r>
              <a:rPr lang="ru-RU" altLang="ru-RU" b="1" dirty="0" smtClean="0">
                <a:solidFill>
                  <a:schemeClr val="tx1"/>
                </a:solidFill>
              </a:rPr>
              <a:t>Участники проекта: воспитанники </a:t>
            </a:r>
          </a:p>
          <a:p>
            <a:pPr algn="r"/>
            <a:r>
              <a:rPr lang="ru-RU" altLang="ru-RU" b="1" dirty="0" smtClean="0">
                <a:solidFill>
                  <a:schemeClr val="tx1"/>
                </a:solidFill>
              </a:rPr>
              <a:t>старшей группы (5-6 лет)</a:t>
            </a:r>
          </a:p>
          <a:p>
            <a:pPr algn="r"/>
            <a:r>
              <a:rPr lang="ru-RU" altLang="ru-RU" b="1" dirty="0" smtClean="0">
                <a:solidFill>
                  <a:schemeClr val="tx1"/>
                </a:solidFill>
              </a:rPr>
              <a:t>Руководитель: Дубровина Наталья Викторовна</a:t>
            </a:r>
          </a:p>
          <a:p>
            <a:pPr algn="r"/>
            <a:endParaRPr lang="ru-RU" dirty="0"/>
          </a:p>
        </p:txBody>
      </p:sp>
      <p:pic>
        <p:nvPicPr>
          <p:cNvPr id="1042" name="Picture 18" descr="http://www.playcast.ru/uploads/2017/04/22/2238788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1810"/>
            <a:ext cx="5497191" cy="3786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pp.userapi.com/c851128/v851128513/48850/LcywJ8Uw1W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000108"/>
            <a:ext cx="4071966" cy="5429288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</p:pic>
      <p:pic>
        <p:nvPicPr>
          <p:cNvPr id="25604" name="Picture 4" descr="https://pp.userapi.com/c846221/v846221581/13a236/n3K1nDMtU_Y.jpg"/>
          <p:cNvPicPr>
            <a:picLocks noChangeAspect="1" noChangeArrowheads="1"/>
          </p:cNvPicPr>
          <p:nvPr/>
        </p:nvPicPr>
        <p:blipFill>
          <a:blip r:embed="rId3" cstate="print"/>
          <a:srcRect r="30159" b="28571"/>
          <a:stretch>
            <a:fillRect/>
          </a:stretch>
        </p:blipFill>
        <p:spPr bwMode="auto">
          <a:xfrm>
            <a:off x="285720" y="3143248"/>
            <a:ext cx="2357454" cy="3214710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</p:pic>
      <p:pic>
        <p:nvPicPr>
          <p:cNvPr id="25608" name="Picture 8" descr="https://pp.userapi.com/c846524/v846524002/134ff2/X5Ef00DGJWo.jpg"/>
          <p:cNvPicPr>
            <a:picLocks noChangeAspect="1" noChangeArrowheads="1"/>
          </p:cNvPicPr>
          <p:nvPr/>
        </p:nvPicPr>
        <p:blipFill>
          <a:blip r:embed="rId4"/>
          <a:srcRect t="16203" r="29296" b="18985"/>
          <a:stretch>
            <a:fillRect/>
          </a:stretch>
        </p:blipFill>
        <p:spPr bwMode="auto">
          <a:xfrm>
            <a:off x="2143108" y="571480"/>
            <a:ext cx="2357454" cy="3143272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userapi.com/c852020/v852020079/4dcb0/2dnS3eGEo5Q.jpg"/>
          <p:cNvPicPr>
            <a:picLocks noChangeAspect="1" noChangeArrowheads="1"/>
          </p:cNvPicPr>
          <p:nvPr/>
        </p:nvPicPr>
        <p:blipFill>
          <a:blip r:embed="rId2"/>
          <a:srcRect b="17647"/>
          <a:stretch>
            <a:fillRect/>
          </a:stretch>
        </p:blipFill>
        <p:spPr bwMode="auto">
          <a:xfrm>
            <a:off x="4857752" y="1928802"/>
            <a:ext cx="3929090" cy="4286280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</p:pic>
      <p:pic>
        <p:nvPicPr>
          <p:cNvPr id="1028" name="Picture 4" descr="https://pp.userapi.com/c851328/v851328856/4f2e5/DidkgxhcCCc.jpg"/>
          <p:cNvPicPr>
            <a:picLocks noChangeAspect="1" noChangeArrowheads="1"/>
          </p:cNvPicPr>
          <p:nvPr/>
        </p:nvPicPr>
        <p:blipFill>
          <a:blip r:embed="rId3"/>
          <a:srcRect l="29465" t="19521" r="27943" b="46451"/>
          <a:stretch>
            <a:fillRect/>
          </a:stretch>
        </p:blipFill>
        <p:spPr bwMode="auto">
          <a:xfrm>
            <a:off x="642910" y="1000108"/>
            <a:ext cx="3857652" cy="4109238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143248"/>
            <a:ext cx="8229600" cy="1143000"/>
          </a:xfrm>
        </p:spPr>
        <p:txBody>
          <a:bodyPr/>
          <a:lstStyle/>
          <a:p>
            <a:pPr algn="ctr"/>
            <a:r>
              <a:rPr lang="ru-RU" sz="5400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098" name="AutoShape 2" descr="https://static7.depositphotos.com/1000212/724/v/950/depositphotos_7248368-stock-illustration-business-card-with-tit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s.pfst.net/2011.11/87080520672fceaee4687118da9f2ce98a133b9b86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kolbishevata.ru/wp-content/uploads/2016/11/sinitsa-v-snegu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://itd2.mycdn.me/image?id=861985426315&amp;t=20&amp;plc=WEB&amp;tkn=*jLniM4_XKffv5y7wTS8I0y93iz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-457200"/>
            <a:ext cx="9286875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28802"/>
            <a:ext cx="8329642" cy="450059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Образовательные: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1.  Расширить  знания  о роли птиц в природе и жизни человека.</a:t>
            </a:r>
          </a:p>
          <a:p>
            <a:pPr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2.  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Научить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 распознавать  птиц по характерным признакам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  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3.  Сформировать  представления  о причинах гибели птиц в зимний период. 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Воспитательные: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1.  Воспитывать  у детей заботливое отношение к природе, желание помочь птицам в трудных зимних условиях.</a:t>
            </a:r>
          </a:p>
          <a:p>
            <a:pPr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2. Формировать  экологически грамотное отношение к подкормке птиц в зимний период.</a:t>
            </a:r>
          </a:p>
          <a:p>
            <a:pPr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3. Воспитывать самостоятельность,  коммуникативные  навыки  работы   в   группе.</a:t>
            </a:r>
          </a:p>
          <a:p>
            <a:pPr>
              <a:buNone/>
            </a:pP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Развивающие: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1. Развивать умения определять взаимосвязи между подкормкой птиц и их поведением в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зимний период .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2. Формировать  умения  сравнивать,  выявлять   отличительные  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признаки.птиц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3. Развивать творческие способности детей.</a:t>
            </a:r>
          </a:p>
          <a:p>
            <a:pPr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4. Развивать познавательную активность, самостоятельность, умение рассуждать, делать умозаключения.</a:t>
            </a:r>
          </a:p>
          <a:p>
            <a:pPr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5. Расширить и активизировать словарный запас, грамматическую сторону речи по теме.</a:t>
            </a:r>
          </a:p>
          <a:p>
            <a:pPr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6. Добиваться партнерских отношений между детьми группы, родителями и педагогами.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5362" name="AutoShape 2" descr="http://parnasse.ru/upload/blogs/f431f473b7279ca6e4e5135d6f7f08b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://parnasse.ru/upload/blogs/f431f473b7279ca6e4e5135d6f7f08b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6" name="Picture 6" descr="http://miranimashek.com/Dizain/Animaciya/jpg/lyubov_k_pticam.gif"/>
          <p:cNvPicPr>
            <a:picLocks noChangeAspect="1" noChangeArrowheads="1"/>
          </p:cNvPicPr>
          <p:nvPr/>
        </p:nvPicPr>
        <p:blipFill>
          <a:blip r:embed="rId2"/>
          <a:srcRect t="38160"/>
          <a:stretch>
            <a:fillRect/>
          </a:stretch>
        </p:blipFill>
        <p:spPr bwMode="auto">
          <a:xfrm>
            <a:off x="6909017" y="1500174"/>
            <a:ext cx="2234983" cy="1504954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357158" y="285729"/>
            <a:ext cx="8429684" cy="1643073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Проблема:</a:t>
            </a:r>
            <a:r>
              <a:rPr kumimoji="0" lang="ru-RU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у воспитанников недостаточно знаний о всероссийском празднике «Синичкин день»; беден словарный запас по теме «Зимующие птицы». Дети имеют скудные представления о том, как помочь птицам выжить в зимних условиях.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Цель:</a:t>
            </a:r>
            <a:r>
              <a:rPr kumimoji="0" lang="ru-RU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приобщение детей и их родителей к природоохранной операции по организации подкормки зимующих птиц; воспитание заботливого отношения и интереса к зимующим птицам; развитие  внимания детей, умения соотносить изменения в природе с жизнью зимующих птиц.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2"/>
          <a:srcRect l="8789" t="21250" r="39209" b="27500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1071545"/>
            <a:ext cx="6300774" cy="528641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Этапы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1. Подготовительный: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Создание положительной мотивации у воспитанников и их родителей.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Совместное определение целей, задач и методических приёмов проекта.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Создать развивающую среду в группе: подобрать материалы для бесед, пословицы и поговорки по теме, атрибуты для сюжетно-ролевых, подвижных, дидактических игр, иллюстрированный материал, художественную литературу по теме проекта.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Подобрать материал для продуктивной деятельности.</a:t>
            </a:r>
          </a:p>
          <a:p>
            <a:endParaRPr lang="ru-RU" dirty="0"/>
          </a:p>
        </p:txBody>
      </p:sp>
      <p:sp>
        <p:nvSpPr>
          <p:cNvPr id="18434" name="AutoShape 2" descr="https://www.stickbutik.ru/upload/iblock/32c/32c83d0dd00c0a5d816b23eeee6143d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www.stickbutik.ru/upload/iblock/32c/32c83d0dd00c0a5d816b23eeee6143d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https://st.depositphotos.com/1012915/1433/v/950/depositphotos_14332723-stock-illustration-two-tits-in-bird-feed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https://static7.depositphotos.com/1000212/724/v/950/depositphotos_7248368-stock-illustration-business-card-with-tit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pp.userapi.com/c831208/v831208581/1e1747/wTvwh_vHvD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4024341" cy="3018256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</p:pic>
      <p:pic>
        <p:nvPicPr>
          <p:cNvPr id="19460" name="Picture 4" descr="https://pp.userapi.com/c852032/v852032513/48e18/GFMq0h1Wu6k.jpg"/>
          <p:cNvPicPr>
            <a:picLocks noChangeAspect="1" noChangeArrowheads="1"/>
          </p:cNvPicPr>
          <p:nvPr/>
        </p:nvPicPr>
        <p:blipFill>
          <a:blip r:embed="rId3" cstate="print"/>
          <a:srcRect t="22642" b="3774"/>
          <a:stretch>
            <a:fillRect/>
          </a:stretch>
        </p:blipFill>
        <p:spPr bwMode="auto">
          <a:xfrm>
            <a:off x="357158" y="4143380"/>
            <a:ext cx="4214842" cy="2326116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</p:pic>
      <p:pic>
        <p:nvPicPr>
          <p:cNvPr id="7170" name="Picture 2" descr="https://pp.userapi.com/c849320/v849320987/cbb48/ZiK2AKqTRI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000108"/>
            <a:ext cx="4095778" cy="3071834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2"/>
          <a:srcRect l="8789" t="21250" r="39209" b="27500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4" name="AutoShape 2" descr="https://www.stickbutik.ru/upload/iblock/32c/32c83d0dd00c0a5d816b23eeee6143d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www.stickbutik.ru/upload/iblock/32c/32c83d0dd00c0a5d816b23eeee6143d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https://st.depositphotos.com/1012915/1433/v/950/depositphotos_14332723-stock-illustration-two-tits-in-bird-feed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https://static7.depositphotos.com/1000212/724/v/950/depositphotos_7248368-stock-illustration-business-card-with-tit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2643174" y="1071546"/>
            <a:ext cx="6043626" cy="50546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Основной этап (практический):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Внедрение в воспитательно-образовательный процесс эффективных методов и приемов по формированию знаний дошкольников о зимующих птицах;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Реализация проекта через разные виды деятельности: проведение бесед  с детьми, рассматривание пособий, художественно – творческая деятельность, проведение дидактических и настольных игр, разучивание стихов,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отгадывание загадок по теме.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pp.userapi.com/c847017/v847017581/131d25/EJEUdK7fbOo.jpg"/>
          <p:cNvPicPr>
            <a:picLocks noChangeAspect="1" noChangeArrowheads="1"/>
          </p:cNvPicPr>
          <p:nvPr/>
        </p:nvPicPr>
        <p:blipFill>
          <a:blip r:embed="rId2" cstate="print"/>
          <a:srcRect t="33333" b="10417"/>
          <a:stretch>
            <a:fillRect/>
          </a:stretch>
        </p:blipFill>
        <p:spPr bwMode="auto">
          <a:xfrm>
            <a:off x="285719" y="1000108"/>
            <a:ext cx="5588039" cy="2357454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</p:pic>
      <p:pic>
        <p:nvPicPr>
          <p:cNvPr id="24580" name="Picture 4" descr="https://pp.userapi.com/c845523/v845523581/134e58/A0b32uOOQjo.jpg"/>
          <p:cNvPicPr>
            <a:picLocks noChangeAspect="1" noChangeArrowheads="1"/>
          </p:cNvPicPr>
          <p:nvPr/>
        </p:nvPicPr>
        <p:blipFill>
          <a:blip r:embed="rId3" cstate="print"/>
          <a:srcRect r="14731"/>
          <a:stretch>
            <a:fillRect/>
          </a:stretch>
        </p:blipFill>
        <p:spPr bwMode="auto">
          <a:xfrm>
            <a:off x="6072198" y="1500174"/>
            <a:ext cx="2741148" cy="4286280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</p:pic>
      <p:pic>
        <p:nvPicPr>
          <p:cNvPr id="24582" name="Picture 6" descr="https://pp.userapi.com/c849428/v849428002/b927f/qyfzln-xEnc.jpg"/>
          <p:cNvPicPr>
            <a:picLocks noChangeAspect="1" noChangeArrowheads="1"/>
          </p:cNvPicPr>
          <p:nvPr/>
        </p:nvPicPr>
        <p:blipFill>
          <a:blip r:embed="rId4"/>
          <a:srcRect t="29944"/>
          <a:stretch>
            <a:fillRect/>
          </a:stretch>
        </p:blipFill>
        <p:spPr bwMode="auto">
          <a:xfrm>
            <a:off x="357158" y="3571875"/>
            <a:ext cx="5572164" cy="292771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2"/>
          <a:srcRect l="8789" t="21250" r="39209" b="27500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4" name="AutoShape 2" descr="https://www.stickbutik.ru/upload/iblock/32c/32c83d0dd00c0a5d816b23eeee6143d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www.stickbutik.ru/upload/iblock/32c/32c83d0dd00c0a5d816b23eeee6143d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https://st.depositphotos.com/1012915/1433/v/950/depositphotos_14332723-stock-illustration-two-tits-in-bird-feed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https://static7.depositphotos.com/1000212/724/v/950/depositphotos_7248368-stock-illustration-business-card-with-tit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2643174" y="1000107"/>
            <a:ext cx="6015022" cy="3429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 Заключительный.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Выставка рисунков и поделок «Птицы».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Оформление консультаций для родителей «Синичкин день», «Покормите птиц зимой».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Размещение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тарелочек-кормушек по территории детского сада.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p.userapi.com/c845217/v845217581/1390c1/l6ulSlj35aQ.jpg"/>
          <p:cNvPicPr>
            <a:picLocks noChangeAspect="1" noChangeArrowheads="1"/>
          </p:cNvPicPr>
          <p:nvPr/>
        </p:nvPicPr>
        <p:blipFill>
          <a:blip r:embed="rId2" cstate="print"/>
          <a:srcRect t="7896" b="13157"/>
          <a:stretch>
            <a:fillRect/>
          </a:stretch>
        </p:blipFill>
        <p:spPr bwMode="auto">
          <a:xfrm>
            <a:off x="4500562" y="4357694"/>
            <a:ext cx="3619527" cy="2143140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</p:pic>
      <p:pic>
        <p:nvPicPr>
          <p:cNvPr id="16388" name="Picture 4" descr="https://pp.userapi.com/c830401/v830401581/1bb9ae/HUMOXHItlJ0.jpg"/>
          <p:cNvPicPr>
            <a:picLocks noChangeAspect="1" noChangeArrowheads="1"/>
          </p:cNvPicPr>
          <p:nvPr/>
        </p:nvPicPr>
        <p:blipFill>
          <a:blip r:embed="rId3" cstate="print"/>
          <a:srcRect r="4591" b="17119"/>
          <a:stretch>
            <a:fillRect/>
          </a:stretch>
        </p:blipFill>
        <p:spPr bwMode="auto">
          <a:xfrm>
            <a:off x="3929058" y="928670"/>
            <a:ext cx="4714908" cy="3071834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</p:pic>
      <p:pic>
        <p:nvPicPr>
          <p:cNvPr id="16390" name="Picture 6" descr="https://pp.userapi.com/c845122/v845122581/137e1c/ZOW9MlaSLr4.jpg"/>
          <p:cNvPicPr>
            <a:picLocks noChangeAspect="1" noChangeArrowheads="1"/>
          </p:cNvPicPr>
          <p:nvPr/>
        </p:nvPicPr>
        <p:blipFill>
          <a:blip r:embed="rId4" cstate="print"/>
          <a:srcRect r="33333" b="28333"/>
          <a:stretch>
            <a:fillRect/>
          </a:stretch>
        </p:blipFill>
        <p:spPr bwMode="auto">
          <a:xfrm>
            <a:off x="428595" y="928669"/>
            <a:ext cx="3286149" cy="471014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</TotalTime>
  <Words>191</Words>
  <Application>Microsoft Office PowerPoint</Application>
  <PresentationFormat>Экран (4:3)</PresentationFormat>
  <Paragraphs>38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Познавательно-творческий проект  Синичкин день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Познавательно-творческий проект  Синичкин день</dc:title>
  <dc:creator>admin</dc:creator>
  <cp:lastModifiedBy>Домашний</cp:lastModifiedBy>
  <cp:revision>9</cp:revision>
  <dcterms:created xsi:type="dcterms:W3CDTF">2018-11-18T04:14:59Z</dcterms:created>
  <dcterms:modified xsi:type="dcterms:W3CDTF">2018-11-27T13:50:38Z</dcterms:modified>
</cp:coreProperties>
</file>