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1-28.userapi.com/impg/I_Vpcat1iO4QktcgT2Y4ov2pZpHOYePZ9obAcg/BDcfrReqOS0.jpg?size=604x427&amp;quality=96&amp;sign=ab386fadb90d6301b6aef492080d933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19" y="0"/>
            <a:ext cx="912837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7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1-14.userapi.com/impg/eEwmSljLXH790y6pLsg_JtfDQX_hiPTOFr3zkQ/x4P4mceHuwg.jpg?size=604x427&amp;quality=96&amp;sign=df49ef055f8528e33b66ebe8b7c9050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" y="202332"/>
            <a:ext cx="9128369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3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24.userapi.com/impg/HTnUR-Q6qlxOkaC05JhZzzWy22KGIKz6dSrs-Q/3vcY86or7Ws.jpg?size=604x427&amp;quality=96&amp;sign=e508596e5571eba8ed2c591d5ebfcb2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242"/>
            <a:ext cx="9144001" cy="67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0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1-95.userapi.com/impg/LrD6lC8teeOJ3HG6DJwB4vGhrTLCR4WrLhfMkg/861gKX2zL8U.jpg?size=604x427&amp;quality=96&amp;sign=2b7dc83e1b4546c163c73cdf4661b78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57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24.userapi.com/impg/LiZseDtpsLSvcpTyNe_QLsxfs5PAx81kqHXUMg/jzJONHsltNs.jpg?size=604x427&amp;quality=96&amp;sign=f6d3433a02cee1ff977baf25d47ee9f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3" y="202332"/>
            <a:ext cx="912837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5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1-19.userapi.com/impg/ZUGxpo5RbF69m0PgCVGgVX6aygp-kPOTX8JG9w/IJJEqj4Xy1k.jpg?size=604x427&amp;quality=96&amp;sign=4995a7d5f69ffafc463828e00985a09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6" y="244905"/>
            <a:ext cx="9007928" cy="636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7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1-55.userapi.com/impg/oIRS9bkPKooc3QY3MLEP1iZYKe31DkoyACp3kw/3cdyHlNYpGw.jpg?size=604x427&amp;quality=96&amp;sign=680cefe7f37c4735ae365824b60e468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" y="188640"/>
            <a:ext cx="9119578" cy="644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4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1-30.userapi.com/impg/WjaQvwEXY9J_geG52e9tMhGGy3xJ2Cediv28jA/8vieVdVpsQY.jpg?size=604x427&amp;quality=96&amp;sign=a0d4920fc146cf21f5ae72ba2b3dcac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32"/>
            <a:ext cx="912837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8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1-86.userapi.com/impg/YkIHH7bvufBkT4szIi2fGB-dAQdIFHDxw80ZsQ/id94TMdCxQk.jpg?size=604x427&amp;quality=96&amp;sign=a5892a2e9e1ff027f87b82353e2d222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07"/>
            <a:ext cx="9144001" cy="646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3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1-97.userapi.com/impg/eF6P3mvaKRHi_aj7vAR84xaM9hlgXX0R3e1yXQ/6TMtdmA2-zQ.jpg?size=604x427&amp;quality=96&amp;sign=30920b695ec1819b2d362a96d6c5487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32"/>
            <a:ext cx="912837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96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HP</cp:lastModifiedBy>
  <cp:revision>1</cp:revision>
  <dcterms:created xsi:type="dcterms:W3CDTF">2022-08-03T12:27:49Z</dcterms:created>
  <dcterms:modified xsi:type="dcterms:W3CDTF">2022-08-03T12:32:58Z</dcterms:modified>
</cp:coreProperties>
</file>