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7A0DC-4E7C-407B-9E38-A1ECE93DE00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9C128-CE04-4D4C-8704-979B86CFCD7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89" y="0"/>
            <a:ext cx="9159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овое поле 3"/>
          <p:cNvSpPr txBox="1"/>
          <p:nvPr/>
        </p:nvSpPr>
        <p:spPr>
          <a:xfrm>
            <a:off x="1529949" y="691498"/>
            <a:ext cx="56732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Бодрое утро </a:t>
            </a:r>
          </a:p>
          <a:p>
            <a:pPr algn="ctr"/>
            <a:r>
              <a:rPr lang="ru-RU" alt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«День знаний»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36847" y="2108800"/>
            <a:ext cx="744582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бодрого утра -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создать условия для конструктивного, познавательно-делового общения детей и взрослых, сформировать навыки понимания себя и других, согласовать целенаправленную деятельность всей группы и каждого ребёнка в отдельности. </a:t>
            </a:r>
          </a:p>
          <a:p>
            <a:pPr algn="just"/>
            <a:r>
              <a:rPr lang="ru-RU" sz="20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главное: создать 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положительный эмоциональный настрой на весь день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  «задать тон» для благоприятного и дружеского общения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 встречает сказочный герой, поздравляет с праздником, под музыку приветствует и взрослых и детей и делает с ними легкую, веселую зарядку. А после все фотографируются.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9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Изображение 4" descr="5359301385436397685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37" y="976941"/>
            <a:ext cx="7596700" cy="481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18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59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Изображение 1" descr="5359301385436397686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51" y="754030"/>
            <a:ext cx="3349354" cy="5459203"/>
          </a:xfrm>
          <a:prstGeom prst="rect">
            <a:avLst/>
          </a:prstGeom>
        </p:spPr>
      </p:pic>
      <p:pic>
        <p:nvPicPr>
          <p:cNvPr id="3" name="Изображение 2" descr="5359301385436397684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2402" y="754030"/>
            <a:ext cx="3310863" cy="56593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11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2026-08-10T08:17:00Z</dcterms:created>
  <dcterms:modified xsi:type="dcterms:W3CDTF">2026-08-10T09:17:05Z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C75E0427B6F84D0BAD47FA7790C14D2B_12</vt:lpwstr>
  </property>
  <property fmtid="{D5CDD505-2E9C-101B-9397-08002B2CF9AE}" pid="3" name="KSOProductBuildVer">
    <vt:lpwstr>1049-12.1.0.28032</vt:lpwstr>
  </property>
</Properties>
</file>