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64" r:id="rId2"/>
    <p:sldId id="263" r:id="rId3"/>
    <p:sldId id="262" r:id="rId4"/>
    <p:sldId id="256" r:id="rId5"/>
    <p:sldId id="257" r:id="rId6"/>
    <p:sldId id="258" r:id="rId7"/>
    <p:sldId id="259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66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763707F-A4F0-459F-AD79-889C860FBA9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DBE8461-D830-4D5E-B084-4B7FE6287938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4F54E70-141E-4810-BA94-CC49A1BC009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6DC6962-B71E-4809-B30B-CBC2E198DBA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4B0DABC-AA15-4460-BA28-DCA84458C618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C6A47CD-53EE-42F7-BAB5-8B7BDDDD8F8F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A4F2629-D8C6-4180-A66D-ACF604A2056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0A99988-8241-4123-97E3-21D01CA74BD6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3887" y="1709738"/>
            <a:ext cx="78867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23887" y="4589463"/>
            <a:ext cx="78867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9841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29841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9841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29841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614" y="3779596"/>
            <a:ext cx="3886576" cy="290953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81453" y="791731"/>
            <a:ext cx="3644114" cy="272802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614" y="610221"/>
            <a:ext cx="3886575" cy="290953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7652" y="3672867"/>
            <a:ext cx="4171716" cy="3122992"/>
          </a:xfrm>
          <a:prstGeom prst="rect">
            <a:avLst/>
          </a:prstGeom>
        </p:spPr>
      </p:pic>
      <p:sp>
        <p:nvSpPr>
          <p:cNvPr id="8" name="Текст. поле 7"/>
          <p:cNvSpPr txBox="1"/>
          <p:nvPr/>
        </p:nvSpPr>
        <p:spPr>
          <a:xfrm flipH="1">
            <a:off x="4572000" y="0"/>
            <a:ext cx="3969635" cy="64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Праздник с детьми "В гостях у светофор - светофорыча"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4542" y="2344406"/>
            <a:ext cx="4337458" cy="324706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40870" y="2424121"/>
            <a:ext cx="4337457" cy="3247069"/>
          </a:xfrm>
          <a:prstGeom prst="rect">
            <a:avLst/>
          </a:prstGeom>
        </p:spPr>
      </p:pic>
      <p:sp>
        <p:nvSpPr>
          <p:cNvPr id="6" name="Текст. поле 5"/>
          <p:cNvSpPr txBox="1"/>
          <p:nvPr/>
        </p:nvSpPr>
        <p:spPr>
          <a:xfrm>
            <a:off x="2117912" y="853732"/>
            <a:ext cx="3597369" cy="366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Музыкальные и пальчиковые игры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12919" t="3484" r="15776" b="3318"/>
          <a:stretch/>
        </p:blipFill>
        <p:spPr>
          <a:xfrm rot="21600000">
            <a:off x="3945836" y="964243"/>
            <a:ext cx="4890051" cy="4784686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rcRect l="5480" t="13789" r="15589" b="27739"/>
          <a:stretch/>
        </p:blipFill>
        <p:spPr>
          <a:xfrm rot="5400000">
            <a:off x="-1047868" y="1767826"/>
            <a:ext cx="6018048" cy="33374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. поле 3"/>
          <p:cNvSpPr txBox="1"/>
          <p:nvPr/>
        </p:nvSpPr>
        <p:spPr>
          <a:xfrm>
            <a:off x="-534047" y="315466"/>
            <a:ext cx="5106047" cy="230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0" u="none" strike="noStrike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Книжка - </a:t>
            </a:r>
          </a:p>
          <a:p>
            <a:pPr algn="ctr"/>
            <a:r>
              <a:rPr lang="ru-RU" sz="3600" b="1" i="0" u="none" strike="noStrike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малышка</a:t>
            </a:r>
          </a:p>
          <a:p>
            <a:pPr algn="ctr"/>
            <a:r>
              <a:rPr lang="en-US" sz="3600" b="1" i="0" u="none" strike="noStrike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«Наш друг</a:t>
            </a:r>
            <a:r>
              <a:rPr lang="ru-RU" sz="3600" b="1" i="0" u="none" strike="noStrike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endParaRPr lang="ru-RU" sz="3600" b="1" i="0" u="none" strike="noStrike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sz="3600" b="1" i="0" u="none" strike="noStrike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светофор»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804" y="3030294"/>
            <a:ext cx="4316388" cy="323459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/>
          <a:srcRect l="24457" t="43962" r="45468" b="29298"/>
          <a:stretch/>
        </p:blipFill>
        <p:spPr>
          <a:xfrm>
            <a:off x="0" y="3429000"/>
            <a:ext cx="4267861" cy="2135294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rcRect l="24457" t="43962" r="45468" b="29298"/>
          <a:stretch/>
        </p:blipFill>
        <p:spPr>
          <a:xfrm>
            <a:off x="115673" y="652547"/>
            <a:ext cx="4267861" cy="21352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4457" t="43962" r="45468" b="29298"/>
          <a:stretch/>
        </p:blipFill>
        <p:spPr>
          <a:xfrm>
            <a:off x="4876140" y="395424"/>
            <a:ext cx="4267861" cy="213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4457" t="43962" r="45468" b="29298"/>
          <a:stretch/>
        </p:blipFill>
        <p:spPr>
          <a:xfrm>
            <a:off x="4876139" y="3429000"/>
            <a:ext cx="4267861" cy="21352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4591" t="45414" r="43208" b="26234"/>
          <a:stretch/>
        </p:blipFill>
        <p:spPr>
          <a:xfrm>
            <a:off x="0" y="781001"/>
            <a:ext cx="4207979" cy="2495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24591" t="45414" r="43208" b="26234"/>
          <a:stretch/>
        </p:blipFill>
        <p:spPr>
          <a:xfrm>
            <a:off x="0" y="3789472"/>
            <a:ext cx="4207979" cy="249567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l="24591" t="45414" r="43208" b="26234"/>
          <a:stretch/>
        </p:blipFill>
        <p:spPr>
          <a:xfrm>
            <a:off x="4856752" y="514434"/>
            <a:ext cx="4207979" cy="249567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 l="24591" t="45414" r="43208" b="26234"/>
          <a:stretch/>
        </p:blipFill>
        <p:spPr>
          <a:xfrm>
            <a:off x="4856752" y="3429000"/>
            <a:ext cx="4207979" cy="24956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172050" y="419723"/>
            <a:ext cx="3430485" cy="252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Помогает с давних пор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Верный друг наш — 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него больших три глаза,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горят они все разом.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 дорогу перешли,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делам своим пошли.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(маршируют по помещению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Помогает с давних пор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Верный друг наш — 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Текст. поле 2"/>
          <p:cNvSpPr txBox="1"/>
          <p:nvPr/>
        </p:nvSpPr>
        <p:spPr>
          <a:xfrm>
            <a:off x="172050" y="3698676"/>
            <a:ext cx="6400800" cy="252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Помогает с давних пор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Верный друг наш — 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него больших три глаза,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горят они все разом.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 дорогу перешли,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делам своим пошли.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(маршируют по помещению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Помогает с давних пор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Верный друг наш — 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Текст. поле 3"/>
          <p:cNvSpPr txBox="1"/>
          <p:nvPr/>
        </p:nvSpPr>
        <p:spPr>
          <a:xfrm>
            <a:off x="5465303" y="419723"/>
            <a:ext cx="3200400" cy="252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Помогает с давних пор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Верный друг наш — 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него больших три глаза,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горят они все разом.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 дорогу перешли,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делам своим пошли.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(маршируют по помещению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Помогает с давних пор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Верный друг наш — 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Текст. поле 4"/>
          <p:cNvSpPr txBox="1"/>
          <p:nvPr/>
        </p:nvSpPr>
        <p:spPr>
          <a:xfrm>
            <a:off x="5617627" y="3803398"/>
            <a:ext cx="3200400" cy="252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Помогает с давних пор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Верный друг наш — 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него больших три глаза,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горят они все разом.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 дорогу перешли,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делам своим пошли.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(маршируют по помещению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Помогает с давних пор 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Верный друг наш — </a:t>
            </a:r>
            <a:r>
              <a:rPr lang="en-US" sz="16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светофор</a:t>
            </a: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7831" y="324984"/>
            <a:ext cx="2911247" cy="2962926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9308" y="3633464"/>
            <a:ext cx="3168293" cy="3224536"/>
          </a:xfrm>
          <a:prstGeom prst="rect">
            <a:avLst/>
          </a:prstGeom>
        </p:spPr>
      </p:pic>
      <p:pic>
        <p:nvPicPr>
          <p:cNvPr id="4" name="Изображение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15666" y="0"/>
            <a:ext cx="3168293" cy="3224536"/>
          </a:xfrm>
          <a:prstGeom prst="rect">
            <a:avLst/>
          </a:prstGeom>
        </p:spPr>
      </p:pic>
      <p:pic>
        <p:nvPicPr>
          <p:cNvPr id="5" name="Изображение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63192" y="3557378"/>
            <a:ext cx="3168293" cy="32245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fault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228</Words>
  <Application>Microsoft Office PowerPoint</Application>
  <PresentationFormat>Экран (4:3)</PresentationFormat>
  <Paragraphs>54</Paragraphs>
  <Slides>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Mobile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Домашний</cp:lastModifiedBy>
  <cp:revision>2</cp:revision>
  <dcterms:created xsi:type="dcterms:W3CDTF">2017-06-21T13:57:27Z</dcterms:created>
  <dcterms:modified xsi:type="dcterms:W3CDTF">2025-12-01T05:09:02Z</dcterms:modified>
</cp:coreProperties>
</file>