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258" r:id="rId3"/>
    <p:sldId id="313" r:id="rId4"/>
    <p:sldId id="301" r:id="rId5"/>
    <p:sldId id="257" r:id="rId6"/>
    <p:sldId id="314" r:id="rId7"/>
    <p:sldId id="302" r:id="rId8"/>
    <p:sldId id="266" r:id="rId9"/>
    <p:sldId id="315" r:id="rId10"/>
    <p:sldId id="303" r:id="rId11"/>
    <p:sldId id="284" r:id="rId12"/>
    <p:sldId id="316" r:id="rId13"/>
    <p:sldId id="304" r:id="rId14"/>
    <p:sldId id="260" r:id="rId15"/>
    <p:sldId id="317" r:id="rId16"/>
    <p:sldId id="305" r:id="rId17"/>
    <p:sldId id="267" r:id="rId18"/>
    <p:sldId id="318" r:id="rId19"/>
    <p:sldId id="306" r:id="rId20"/>
    <p:sldId id="264" r:id="rId21"/>
    <p:sldId id="319" r:id="rId22"/>
    <p:sldId id="307" r:id="rId23"/>
    <p:sldId id="268" r:id="rId24"/>
    <p:sldId id="321" r:id="rId25"/>
    <p:sldId id="309" r:id="rId26"/>
    <p:sldId id="262" r:id="rId27"/>
    <p:sldId id="322" r:id="rId28"/>
    <p:sldId id="310" r:id="rId29"/>
    <p:sldId id="291" r:id="rId30"/>
    <p:sldId id="324" r:id="rId31"/>
    <p:sldId id="31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99FF"/>
    <a:srgbClr val="006699"/>
    <a:srgbClr val="004C22"/>
    <a:srgbClr val="007434"/>
    <a:srgbClr val="A6730E"/>
    <a:srgbClr val="F5C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3548" autoAdjust="0"/>
  </p:normalViewPr>
  <p:slideViewPr>
    <p:cSldViewPr>
      <p:cViewPr varScale="1">
        <p:scale>
          <a:sx n="78" d="100"/>
          <a:sy n="78" d="100"/>
        </p:scale>
        <p:origin x="9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EA9929-9DB8-4F70-8FDE-6DDB268794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89B546-1DBE-4B7C-B5FF-37DD0C61B0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E5353D-8067-4469-BED5-742D92E544FC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5DB23E1-F71D-4E86-8152-35029C6D46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3F84694-35A4-4B78-B094-A67DA01A8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375634-BD9C-4170-A121-FC77B45909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7CEBC2-37B6-4B2B-9FAA-FB194746F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05DE486-C82E-4014-A589-5AD3B4B243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33EA35E-51F1-4207-94BA-136743583593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A2094D6-634F-4DF8-A1B7-0936C2A1B24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13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D2158-8582-49FB-B0D0-E404F238B4B1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4E5B27B-2BC2-430C-8884-550F0018C2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18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D2158-8582-49FB-B0D0-E404F238B4B1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4E5B27B-2BC2-430C-8884-550F0018C2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585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D2158-8582-49FB-B0D0-E404F238B4B1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4E5B27B-2BC2-430C-8884-550F0018C2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33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D2158-8582-49FB-B0D0-E404F238B4B1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4E5B27B-2BC2-430C-8884-550F0018C2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17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D2158-8582-49FB-B0D0-E404F238B4B1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4E5B27B-2BC2-430C-8884-550F0018C2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D2158-8582-49FB-B0D0-E404F238B4B1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4E5B27B-2BC2-430C-8884-550F0018C2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931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4F199504-4AD8-41CE-8237-B025EB4BFB1D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46521-0FBC-4520-ABDD-FF2073AF5D6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795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CE660-936A-4CCE-9ECD-EB88D418FD60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1C9ABBC-BD89-434A-A6C3-C2BE6F35B3E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60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27227-1DDC-4A60-AD59-459D4CDCDFF6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B68D0DC-075D-4469-8D8E-8E3C9CCBA68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0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ADE1C-61B6-427F-958D-70A18095D50E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D27C5B3-4CA8-4FEC-BCB9-F4636C84E9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83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3EA48-FAED-44F4-9343-1E3639CD7D54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DF263E9-EDB3-4F6A-8BF8-632FEEC8D0D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54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87C24-C0FC-4429-A10F-F8CDE882314B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3B34BF7-AF53-4541-AE6D-D9E2936C2C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15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72CAC-B6A6-4C5B-8CC9-81621FCD64D2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C3BAC1D-B58A-4EE3-8F48-7FDEFC1E9E5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81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C44CED-C5C6-4CA4-A0E8-EAFA4010B962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E53DDF4-E1EC-4A18-BBAF-4F5ACCC69A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95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B516B-C34B-4EB1-8080-9054FD4840B8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7259023-5E0E-4FF1-B144-D6F3F8D1343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345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F6C58-F00F-4A55-AD39-1A84197ACAF1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4F817EE-0CBA-48F9-99ED-D197A6C45D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45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ECD2158-8582-49FB-B0D0-E404F238B4B1}" type="datetimeFigureOut">
              <a:rPr lang="ru-RU" smtClean="0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94E5B27B-2BC2-430C-8884-550F0018C2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7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02.olx.com.ua/ui/9/58/86/1288003762_123865286_1-----1288003762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tech-sport.ru/pictures/28756.jpg" TargetMode="External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24h.ru/img1/22341235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baumanpeople.ru/uploads/posts/1191063732_box_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vers.ru/files/0000/0000/0247/1.jpg" TargetMode="External"/><Relationship Id="rId11" Type="http://schemas.openxmlformats.org/officeDocument/2006/relationships/slide" Target="slide16.xml"/><Relationship Id="rId5" Type="http://schemas.openxmlformats.org/officeDocument/2006/relationships/image" Target="../media/image26.jpeg"/><Relationship Id="rId10" Type="http://schemas.openxmlformats.org/officeDocument/2006/relationships/slide" Target="slide15.xml"/><Relationship Id="rId4" Type="http://schemas.openxmlformats.org/officeDocument/2006/relationships/hyperlink" Target="http://i080.radikal.ru/0812/e9/c9be04173a56.jpg" TargetMode="External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slide" Target="slide1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slide" Target="slide2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ualphotos.com/photo/2x3793176/man_and_young_girl_lying_in_the_grass_reading_and_ddl000621.jpg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12" Type="http://schemas.openxmlformats.org/officeDocument/2006/relationships/slide" Target="slide28.xml"/><Relationship Id="rId2" Type="http://schemas.openxmlformats.org/officeDocument/2006/relationships/hyperlink" Target="http://www.mk.ru/upload/iblock_mk/475/45/de/1a/DETAIL_PICTURE_53422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s.lifeisphoto.ru/32/3/328409.jpg" TargetMode="External"/><Relationship Id="rId11" Type="http://schemas.openxmlformats.org/officeDocument/2006/relationships/slide" Target="slide27.xml"/><Relationship Id="rId5" Type="http://schemas.openxmlformats.org/officeDocument/2006/relationships/image" Target="../media/image44.jpeg"/><Relationship Id="rId10" Type="http://schemas.openxmlformats.org/officeDocument/2006/relationships/image" Target="../media/image47.jpeg"/><Relationship Id="rId4" Type="http://schemas.openxmlformats.org/officeDocument/2006/relationships/hyperlink" Target="http://img-fotki.yandex.ru/get/13/freddiefan.1/0_9ee1_a9121556_XL" TargetMode="External"/><Relationship Id="rId9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slide" Target="slide31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7.jpe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4F9CB7E7-F103-4B74-82E0-73CCF21DB5AA}"/>
              </a:ext>
            </a:extLst>
          </p:cNvPr>
          <p:cNvSpPr/>
          <p:nvPr/>
        </p:nvSpPr>
        <p:spPr>
          <a:xfrm>
            <a:off x="971600" y="692696"/>
            <a:ext cx="6715172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i="1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j-lt"/>
              </a:rPr>
              <a:t>«</a:t>
            </a:r>
            <a:r>
              <a:rPr lang="ru-RU" sz="4400" i="1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+mj-lt"/>
              </a:rPr>
              <a:t>Здоровье-золото»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65C0DE-4E2C-4F31-9D9A-48055F704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4" y="2132856"/>
            <a:ext cx="6109572" cy="20882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59D810-3F9F-45FB-B46E-6315A73F5591}"/>
              </a:ext>
            </a:extLst>
          </p:cNvPr>
          <p:cNvSpPr/>
          <p:nvPr/>
        </p:nvSpPr>
        <p:spPr>
          <a:xfrm>
            <a:off x="1396291" y="4636948"/>
            <a:ext cx="63514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Интерактивно-познавательная игра для детей </a:t>
            </a:r>
          </a:p>
          <a:p>
            <a:pPr algn="ctr"/>
            <a:r>
              <a:rPr lang="ru-RU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старшей, подготовительной к школе групп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88E74A-513A-409C-B0EE-26A8ABA07EF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7D2D9D-AFE1-43A1-8C94-B8C3414FDEA8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A09D5C8-AD06-4B46-A360-CFC13BCF0A6C}"/>
              </a:ext>
            </a:extLst>
          </p:cNvPr>
          <p:cNvSpPr/>
          <p:nvPr/>
        </p:nvSpPr>
        <p:spPr>
          <a:xfrm>
            <a:off x="7000892" y="5715016"/>
            <a:ext cx="1643074" cy="857256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6" name="Объект 5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A3D4347-DE3C-48FB-96D8-7A024A30A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87" y="2489200"/>
            <a:ext cx="2367050" cy="35306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FBAAC3-8EC4-4D0F-AE6F-84240ACBC7A5}"/>
              </a:ext>
            </a:extLst>
          </p:cNvPr>
          <p:cNvSpPr/>
          <p:nvPr/>
        </p:nvSpPr>
        <p:spPr>
          <a:xfrm>
            <a:off x="4550336" y="1803543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МОЛОДЕЦ!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A9C39-854C-43C2-9191-EEC37881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451"/>
            <a:ext cx="8229600" cy="1143000"/>
          </a:xfrm>
        </p:spPr>
        <p:txBody>
          <a:bodyPr>
            <a:noAutofit/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Что из перечисленного не является атрибутикой в художественной гимнастике?</a:t>
            </a:r>
          </a:p>
        </p:txBody>
      </p:sp>
      <p:pic>
        <p:nvPicPr>
          <p:cNvPr id="4" name="Содержимое 3" descr="мяч.jpg">
            <a:extLst>
              <a:ext uri="{FF2B5EF4-FFF2-40B4-BE49-F238E27FC236}">
                <a16:creationId xmlns:a16="http://schemas.microsoft.com/office/drawing/2014/main" id="{0F18BC7C-370D-4FBA-9BF3-8C2848F1A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70904" y="1202374"/>
            <a:ext cx="2143140" cy="2078196"/>
          </a:xfrm>
          <a:prstGeom prst="roundRect">
            <a:avLst/>
          </a:prstGeom>
        </p:spPr>
      </p:pic>
      <p:pic>
        <p:nvPicPr>
          <p:cNvPr id="5" name="Рисунок 4" descr="ленты.jpg">
            <a:extLst>
              <a:ext uri="{FF2B5EF4-FFF2-40B4-BE49-F238E27FC236}">
                <a16:creationId xmlns:a16="http://schemas.microsoft.com/office/drawing/2014/main" id="{CE7F11CB-9117-44B6-A0E3-53EA81507CA0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71604" y="3786190"/>
            <a:ext cx="2884880" cy="1923253"/>
          </a:xfrm>
          <a:prstGeom prst="roundRect">
            <a:avLst/>
          </a:prstGeom>
        </p:spPr>
      </p:pic>
      <p:pic>
        <p:nvPicPr>
          <p:cNvPr id="1028" name="Picture 4" descr="Картинка 3 из 4323">
            <a:hlinkClick r:id="rId4"/>
            <a:extLst>
              <a:ext uri="{FF2B5EF4-FFF2-40B4-BE49-F238E27FC236}">
                <a16:creationId xmlns:a16="http://schemas.microsoft.com/office/drawing/2014/main" id="{CA954684-512E-4901-B33F-375C5703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3571876"/>
            <a:ext cx="2413196" cy="2071702"/>
          </a:xfrm>
          <a:prstGeom prst="roundRect">
            <a:avLst/>
          </a:prstGeom>
          <a:noFill/>
        </p:spPr>
      </p:pic>
      <p:pic>
        <p:nvPicPr>
          <p:cNvPr id="1030" name="Picture 6" descr="Картинка 2 из 570">
            <a:hlinkClick r:id="rId6"/>
            <a:extLst>
              <a:ext uri="{FF2B5EF4-FFF2-40B4-BE49-F238E27FC236}">
                <a16:creationId xmlns:a16="http://schemas.microsoft.com/office/drawing/2014/main" id="{DE670A8C-BA3B-478A-A4E7-CC236C62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071546"/>
            <a:ext cx="2643206" cy="1982405"/>
          </a:xfrm>
          <a:prstGeom prst="roundRect">
            <a:avLst/>
          </a:prstGeom>
          <a:noFill/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D78EECA1-400F-41BA-ACF4-95D824EC272A}"/>
              </a:ext>
            </a:extLst>
          </p:cNvPr>
          <p:cNvSpPr/>
          <p:nvPr/>
        </p:nvSpPr>
        <p:spPr>
          <a:xfrm>
            <a:off x="549433" y="112240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ECC5D2B-9131-4FF0-9C85-44A5C1648B81}"/>
              </a:ext>
            </a:extLst>
          </p:cNvPr>
          <p:cNvSpPr/>
          <p:nvPr/>
        </p:nvSpPr>
        <p:spPr>
          <a:xfrm>
            <a:off x="1285852" y="3571876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23D0E52-98CA-4D8D-9FC7-8F1176EEE0E9}"/>
              </a:ext>
            </a:extLst>
          </p:cNvPr>
          <p:cNvSpPr/>
          <p:nvPr/>
        </p:nvSpPr>
        <p:spPr>
          <a:xfrm>
            <a:off x="4714876" y="100010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8C2F304-0A03-4624-A39E-DDC7FB9BC6B5}"/>
              </a:ext>
            </a:extLst>
          </p:cNvPr>
          <p:cNvSpPr/>
          <p:nvPr/>
        </p:nvSpPr>
        <p:spPr>
          <a:xfrm>
            <a:off x="5286380" y="3429000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2F602-5E07-4274-AE4A-B54F8E3EFE7B}"/>
              </a:ext>
            </a:extLst>
          </p:cNvPr>
          <p:cNvSpPr txBox="1"/>
          <p:nvPr/>
        </p:nvSpPr>
        <p:spPr>
          <a:xfrm>
            <a:off x="1643063" y="5681663"/>
            <a:ext cx="2952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Лента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829B0-9E30-42E6-A7E1-22F0D6B6DD87}"/>
              </a:ext>
            </a:extLst>
          </p:cNvPr>
          <p:cNvSpPr txBox="1"/>
          <p:nvPr/>
        </p:nvSpPr>
        <p:spPr>
          <a:xfrm>
            <a:off x="500063" y="3143250"/>
            <a:ext cx="2952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Мяч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44C8A-6D92-4559-AA6F-E957FEACC093}"/>
              </a:ext>
            </a:extLst>
          </p:cNvPr>
          <p:cNvSpPr txBox="1"/>
          <p:nvPr/>
        </p:nvSpPr>
        <p:spPr>
          <a:xfrm>
            <a:off x="4929188" y="3000375"/>
            <a:ext cx="2952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Булавы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D2E50B-97C1-41F7-8838-FFE989F5FE48}"/>
              </a:ext>
            </a:extLst>
          </p:cNvPr>
          <p:cNvSpPr txBox="1"/>
          <p:nvPr/>
        </p:nvSpPr>
        <p:spPr>
          <a:xfrm>
            <a:off x="5500688" y="5572125"/>
            <a:ext cx="2952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Помпоны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C2F95D-A14C-4E52-836A-EDE735D3FC4D}"/>
              </a:ext>
            </a:extLst>
          </p:cNvPr>
          <p:cNvSpPr txBox="1"/>
          <p:nvPr/>
        </p:nvSpPr>
        <p:spPr>
          <a:xfrm>
            <a:off x="1143000" y="6215063"/>
            <a:ext cx="30845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Правильный ответ:</a:t>
            </a:r>
          </a:p>
        </p:txBody>
      </p:sp>
      <p:sp>
        <p:nvSpPr>
          <p:cNvPr id="17" name="Овал 16">
            <a:hlinkClick r:id="rId8" action="ppaction://hlinksldjump"/>
            <a:extLst>
              <a:ext uri="{FF2B5EF4-FFF2-40B4-BE49-F238E27FC236}">
                <a16:creationId xmlns:a16="http://schemas.microsoft.com/office/drawing/2014/main" id="{D6865958-667E-4985-A35C-655302342E4D}"/>
              </a:ext>
            </a:extLst>
          </p:cNvPr>
          <p:cNvSpPr/>
          <p:nvPr/>
        </p:nvSpPr>
        <p:spPr>
          <a:xfrm>
            <a:off x="4357711" y="6072210"/>
            <a:ext cx="642937" cy="642938"/>
          </a:xfrm>
          <a:prstGeom prst="ellipse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8" name="Овал 17">
            <a:hlinkClick r:id="rId8" action="ppaction://hlinksldjump"/>
            <a:extLst>
              <a:ext uri="{FF2B5EF4-FFF2-40B4-BE49-F238E27FC236}">
                <a16:creationId xmlns:a16="http://schemas.microsoft.com/office/drawing/2014/main" id="{B20F6C63-A7AE-42F5-A740-3EAB108C0C80}"/>
              </a:ext>
            </a:extLst>
          </p:cNvPr>
          <p:cNvSpPr/>
          <p:nvPr/>
        </p:nvSpPr>
        <p:spPr>
          <a:xfrm>
            <a:off x="5072086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9" name="Овал 18">
            <a:hlinkClick r:id="rId8" action="ppaction://hlinksldjump"/>
            <a:extLst>
              <a:ext uri="{FF2B5EF4-FFF2-40B4-BE49-F238E27FC236}">
                <a16:creationId xmlns:a16="http://schemas.microsoft.com/office/drawing/2014/main" id="{712B5C4A-5648-4B40-82A7-EDE89EA2896F}"/>
              </a:ext>
            </a:extLst>
          </p:cNvPr>
          <p:cNvSpPr/>
          <p:nvPr/>
        </p:nvSpPr>
        <p:spPr>
          <a:xfrm>
            <a:off x="5786461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0" name="Овал 19">
            <a:hlinkClick r:id="rId9" action="ppaction://hlinksldjump"/>
            <a:extLst>
              <a:ext uri="{FF2B5EF4-FFF2-40B4-BE49-F238E27FC236}">
                <a16:creationId xmlns:a16="http://schemas.microsoft.com/office/drawing/2014/main" id="{08512428-D4F3-412D-B803-2C9CF2981F27}"/>
              </a:ext>
            </a:extLst>
          </p:cNvPr>
          <p:cNvSpPr/>
          <p:nvPr/>
        </p:nvSpPr>
        <p:spPr>
          <a:xfrm>
            <a:off x="6500836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AC303D-76C8-4F46-9F89-12C5D3BAFE3B}"/>
              </a:ext>
            </a:extLst>
          </p:cNvPr>
          <p:cNvSpPr/>
          <p:nvPr/>
        </p:nvSpPr>
        <p:spPr>
          <a:xfrm>
            <a:off x="-714375" y="-214313"/>
            <a:ext cx="9858375" cy="735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248714-28E1-4284-A5EB-115B4D9DAE03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gradFill flip="none" rotWithShape="1">
                <a:gsLst>
                  <a:gs pos="0">
                    <a:srgbClr val="0099FF">
                      <a:shade val="30000"/>
                      <a:satMod val="115000"/>
                    </a:srgbClr>
                  </a:gs>
                  <a:gs pos="50000">
                    <a:srgbClr val="0099FF">
                      <a:shade val="67500"/>
                      <a:satMod val="115000"/>
                    </a:srgbClr>
                  </a:gs>
                  <a:gs pos="100000">
                    <a:srgbClr val="00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A173CA02-D7D0-4B39-8FEB-0EF3AF67E069}"/>
              </a:ext>
            </a:extLst>
          </p:cNvPr>
          <p:cNvSpPr/>
          <p:nvPr/>
        </p:nvSpPr>
        <p:spPr>
          <a:xfrm>
            <a:off x="7429520" y="5715016"/>
            <a:ext cx="1428728" cy="6429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ВОЗВРАТ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AD552CE-5AA2-401A-9C39-A1CCD416D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7" y="2996952"/>
            <a:ext cx="3530600" cy="3530600"/>
          </a:xfr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9085D923-D665-40A8-98F4-AB202415EDE6}"/>
              </a:ext>
            </a:extLst>
          </p:cNvPr>
          <p:cNvSpPr/>
          <p:nvPr/>
        </p:nvSpPr>
        <p:spPr>
          <a:xfrm>
            <a:off x="3164424" y="177118"/>
            <a:ext cx="5693824" cy="2531802"/>
          </a:xfrm>
          <a:prstGeom prst="cloudCallout">
            <a:avLst>
              <a:gd name="adj1" fmla="val -55542"/>
              <a:gd name="adj2" fmla="val 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20AB73-FD94-40DE-A672-B1D6949A6265}"/>
              </a:ext>
            </a:extLst>
          </p:cNvPr>
          <p:cNvSpPr/>
          <p:nvPr/>
        </p:nvSpPr>
        <p:spPr>
          <a:xfrm>
            <a:off x="3419872" y="90358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Подумай ещё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3" action="ppaction://hlinksldjump"/>
            <a:extLst>
              <a:ext uri="{FF2B5EF4-FFF2-40B4-BE49-F238E27FC236}">
                <a16:creationId xmlns:a16="http://schemas.microsoft.com/office/drawing/2014/main" id="{0BB8846F-0003-4D68-ADB1-C6E53C4069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D573C9-3C4D-4100-9864-6BC33218E937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hlinkClick r:id="rId3" action="ppaction://hlinksldjump"/>
            <a:extLst>
              <a:ext uri="{FF2B5EF4-FFF2-40B4-BE49-F238E27FC236}">
                <a16:creationId xmlns:a16="http://schemas.microsoft.com/office/drawing/2014/main" id="{49086547-7C5E-4179-9DA9-5A761B87D9A1}"/>
              </a:ext>
            </a:extLst>
          </p:cNvPr>
          <p:cNvSpPr/>
          <p:nvPr/>
        </p:nvSpPr>
        <p:spPr>
          <a:xfrm>
            <a:off x="7000892" y="5715016"/>
            <a:ext cx="1643074" cy="857256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6" name="Объект 5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7C11049-654A-4547-A2FA-8E326B2F3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87" y="2489200"/>
            <a:ext cx="2367050" cy="35306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68FD50-7FBF-48D5-8222-1A9E9C23A21E}"/>
              </a:ext>
            </a:extLst>
          </p:cNvPr>
          <p:cNvSpPr/>
          <p:nvPr/>
        </p:nvSpPr>
        <p:spPr>
          <a:xfrm>
            <a:off x="4550336" y="1803543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МОЛОДЕЦ!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8EE00-BD7B-4064-A982-6204DFDB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86" y="265700"/>
            <a:ext cx="8640960" cy="1143000"/>
          </a:xfrm>
        </p:spPr>
        <p:txBody>
          <a:bodyPr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Какие из перечисленных видов спорта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не являются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  командными?</a:t>
            </a:r>
          </a:p>
        </p:txBody>
      </p:sp>
      <p:pic>
        <p:nvPicPr>
          <p:cNvPr id="9" name="Picture 8" descr="Картинка 26 из 84000">
            <a:hlinkClick r:id="rId2"/>
            <a:extLst>
              <a:ext uri="{FF2B5EF4-FFF2-40B4-BE49-F238E27FC236}">
                <a16:creationId xmlns:a16="http://schemas.microsoft.com/office/drawing/2014/main" id="{D6B9A0A1-DCCC-4727-A072-3EB6A035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3714752"/>
            <a:ext cx="2714644" cy="1931894"/>
          </a:xfrm>
          <a:prstGeom prst="roundRect">
            <a:avLst/>
          </a:prstGeom>
          <a:noFill/>
        </p:spPr>
      </p:pic>
      <p:pic>
        <p:nvPicPr>
          <p:cNvPr id="12290" name="Picture 2" descr="Картинка 82 из 25027">
            <a:hlinkClick r:id="rId4"/>
            <a:extLst>
              <a:ext uri="{FF2B5EF4-FFF2-40B4-BE49-F238E27FC236}">
                <a16:creationId xmlns:a16="http://schemas.microsoft.com/office/drawing/2014/main" id="{99E12FE7-F008-4495-9EF8-6C7BF3A91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7" y="3643314"/>
            <a:ext cx="3286148" cy="1982565"/>
          </a:xfrm>
          <a:prstGeom prst="roundRect">
            <a:avLst/>
          </a:prstGeom>
          <a:noFill/>
        </p:spPr>
      </p:pic>
      <p:pic>
        <p:nvPicPr>
          <p:cNvPr id="12292" name="Picture 4" descr="Картинка 59 из 41151">
            <a:hlinkClick r:id="rId6"/>
            <a:extLst>
              <a:ext uri="{FF2B5EF4-FFF2-40B4-BE49-F238E27FC236}">
                <a16:creationId xmlns:a16="http://schemas.microsoft.com/office/drawing/2014/main" id="{36EA7288-17EF-4563-B0A4-130BA851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34" y="1214422"/>
            <a:ext cx="2428892" cy="1985342"/>
          </a:xfrm>
          <a:prstGeom prst="roundRect">
            <a:avLst/>
          </a:prstGeom>
          <a:noFill/>
        </p:spPr>
      </p:pic>
      <p:pic>
        <p:nvPicPr>
          <p:cNvPr id="12296" name="Picture 8" descr="Картинка 8 из 84000">
            <a:hlinkClick r:id="rId8"/>
            <a:extLst>
              <a:ext uri="{FF2B5EF4-FFF2-40B4-BE49-F238E27FC236}">
                <a16:creationId xmlns:a16="http://schemas.microsoft.com/office/drawing/2014/main" id="{0960829A-E071-4CF5-89A5-6FC72E35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143372" y="1285860"/>
            <a:ext cx="2357454" cy="1876771"/>
          </a:xfrm>
          <a:prstGeom prst="roundRect">
            <a:avLst/>
          </a:prstGeom>
          <a:noFill/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DD727EB-6A64-4432-8E2F-5078125DF7B2}"/>
              </a:ext>
            </a:extLst>
          </p:cNvPr>
          <p:cNvSpPr/>
          <p:nvPr/>
        </p:nvSpPr>
        <p:spPr>
          <a:xfrm>
            <a:off x="142844" y="100010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5F22DA9-3BF4-4F5A-8644-77D3690001E0}"/>
              </a:ext>
            </a:extLst>
          </p:cNvPr>
          <p:cNvSpPr/>
          <p:nvPr/>
        </p:nvSpPr>
        <p:spPr>
          <a:xfrm>
            <a:off x="3786182" y="1071546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3FDA4D2-B164-4401-95A2-74DAEDA35867}"/>
              </a:ext>
            </a:extLst>
          </p:cNvPr>
          <p:cNvSpPr/>
          <p:nvPr/>
        </p:nvSpPr>
        <p:spPr>
          <a:xfrm>
            <a:off x="1142976" y="3571876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0FAA885-2A48-489F-AF48-2A6438C0409A}"/>
              </a:ext>
            </a:extLst>
          </p:cNvPr>
          <p:cNvSpPr/>
          <p:nvPr/>
        </p:nvSpPr>
        <p:spPr>
          <a:xfrm>
            <a:off x="4643438" y="350043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5B690C-94C2-4C47-B053-AF11CDE31B59}"/>
              </a:ext>
            </a:extLst>
          </p:cNvPr>
          <p:cNvSpPr txBox="1"/>
          <p:nvPr/>
        </p:nvSpPr>
        <p:spPr>
          <a:xfrm>
            <a:off x="1000125" y="3643313"/>
            <a:ext cx="1619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D12AF-8148-474F-8E8A-F966B03B25ED}"/>
              </a:ext>
            </a:extLst>
          </p:cNvPr>
          <p:cNvSpPr txBox="1"/>
          <p:nvPr/>
        </p:nvSpPr>
        <p:spPr>
          <a:xfrm>
            <a:off x="642938" y="3143250"/>
            <a:ext cx="1944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Баскетбол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3316A-4CB2-4355-8C82-202C783DF2F2}"/>
              </a:ext>
            </a:extLst>
          </p:cNvPr>
          <p:cNvSpPr txBox="1"/>
          <p:nvPr/>
        </p:nvSpPr>
        <p:spPr>
          <a:xfrm>
            <a:off x="4572000" y="3071813"/>
            <a:ext cx="1619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Футбол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90005-E26D-4D5F-9946-9C669458A9EB}"/>
              </a:ext>
            </a:extLst>
          </p:cNvPr>
          <p:cNvSpPr txBox="1"/>
          <p:nvPr/>
        </p:nvSpPr>
        <p:spPr>
          <a:xfrm>
            <a:off x="2143125" y="5572125"/>
            <a:ext cx="1619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Бокс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68D791-B0F1-46EC-A456-EE0EDAB20266}"/>
              </a:ext>
            </a:extLst>
          </p:cNvPr>
          <p:cNvSpPr txBox="1"/>
          <p:nvPr/>
        </p:nvSpPr>
        <p:spPr>
          <a:xfrm>
            <a:off x="5500688" y="5572125"/>
            <a:ext cx="25415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Водное поло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95D8CD-D8EA-401A-ACF1-A2E098F3E402}"/>
              </a:ext>
            </a:extLst>
          </p:cNvPr>
          <p:cNvSpPr txBox="1"/>
          <p:nvPr/>
        </p:nvSpPr>
        <p:spPr>
          <a:xfrm>
            <a:off x="1571625" y="6215063"/>
            <a:ext cx="30845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Правильный ответ:</a:t>
            </a:r>
          </a:p>
        </p:txBody>
      </p:sp>
      <p:sp>
        <p:nvSpPr>
          <p:cNvPr id="22" name="Овал 21">
            <a:hlinkClick r:id="rId10" action="ppaction://hlinksldjump"/>
            <a:extLst>
              <a:ext uri="{FF2B5EF4-FFF2-40B4-BE49-F238E27FC236}">
                <a16:creationId xmlns:a16="http://schemas.microsoft.com/office/drawing/2014/main" id="{D0A1B065-72D3-4724-97D7-6A2768EF36B1}"/>
              </a:ext>
            </a:extLst>
          </p:cNvPr>
          <p:cNvSpPr/>
          <p:nvPr/>
        </p:nvSpPr>
        <p:spPr>
          <a:xfrm>
            <a:off x="4786334" y="6072206"/>
            <a:ext cx="642937" cy="642938"/>
          </a:xfrm>
          <a:prstGeom prst="ellipse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3" name="Овал 22">
            <a:hlinkClick r:id="rId10" action="ppaction://hlinksldjump"/>
            <a:extLst>
              <a:ext uri="{FF2B5EF4-FFF2-40B4-BE49-F238E27FC236}">
                <a16:creationId xmlns:a16="http://schemas.microsoft.com/office/drawing/2014/main" id="{C447619A-BDAC-4AAF-8B71-6C07788F875C}"/>
              </a:ext>
            </a:extLst>
          </p:cNvPr>
          <p:cNvSpPr/>
          <p:nvPr/>
        </p:nvSpPr>
        <p:spPr>
          <a:xfrm>
            <a:off x="5500709" y="6072206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4" name="Овал 23">
            <a:hlinkClick r:id="rId11" action="ppaction://hlinksldjump"/>
            <a:extLst>
              <a:ext uri="{FF2B5EF4-FFF2-40B4-BE49-F238E27FC236}">
                <a16:creationId xmlns:a16="http://schemas.microsoft.com/office/drawing/2014/main" id="{D2168DE5-0279-4B84-BA19-54CA3E1BF9C6}"/>
              </a:ext>
            </a:extLst>
          </p:cNvPr>
          <p:cNvSpPr/>
          <p:nvPr/>
        </p:nvSpPr>
        <p:spPr>
          <a:xfrm>
            <a:off x="6215084" y="6072206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5" name="Овал 24">
            <a:hlinkClick r:id="rId10" action="ppaction://hlinksldjump"/>
            <a:extLst>
              <a:ext uri="{FF2B5EF4-FFF2-40B4-BE49-F238E27FC236}">
                <a16:creationId xmlns:a16="http://schemas.microsoft.com/office/drawing/2014/main" id="{0C4AE4F4-FE91-432B-90FB-29779B90B019}"/>
              </a:ext>
            </a:extLst>
          </p:cNvPr>
          <p:cNvSpPr/>
          <p:nvPr/>
        </p:nvSpPr>
        <p:spPr>
          <a:xfrm>
            <a:off x="6929459" y="6072206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2DC30-D868-4EA7-A92E-9B11DF8CB90F}"/>
              </a:ext>
            </a:extLst>
          </p:cNvPr>
          <p:cNvSpPr/>
          <p:nvPr/>
        </p:nvSpPr>
        <p:spPr>
          <a:xfrm>
            <a:off x="-714375" y="-214313"/>
            <a:ext cx="9858375" cy="735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86E48C-C878-4E14-9AFA-4DA6E022487B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gradFill flip="none" rotWithShape="1">
                <a:gsLst>
                  <a:gs pos="0">
                    <a:srgbClr val="0099FF">
                      <a:shade val="30000"/>
                      <a:satMod val="115000"/>
                    </a:srgbClr>
                  </a:gs>
                  <a:gs pos="50000">
                    <a:srgbClr val="0099FF">
                      <a:shade val="67500"/>
                      <a:satMod val="115000"/>
                    </a:srgbClr>
                  </a:gs>
                  <a:gs pos="100000">
                    <a:srgbClr val="00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D1716EAF-1F19-4EF8-A409-5DFDE1C0B062}"/>
              </a:ext>
            </a:extLst>
          </p:cNvPr>
          <p:cNvSpPr/>
          <p:nvPr/>
        </p:nvSpPr>
        <p:spPr>
          <a:xfrm>
            <a:off x="7429520" y="5715016"/>
            <a:ext cx="1428728" cy="6429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ВОЗВРАТ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5FA31C3-4BED-4ADB-BD1E-1D66CE33A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36748"/>
            <a:ext cx="3530600" cy="3530600"/>
          </a:xfr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5234A120-CD69-4DB2-B9E0-E3B1D19407EE}"/>
              </a:ext>
            </a:extLst>
          </p:cNvPr>
          <p:cNvSpPr/>
          <p:nvPr/>
        </p:nvSpPr>
        <p:spPr>
          <a:xfrm>
            <a:off x="3164424" y="177118"/>
            <a:ext cx="5693824" cy="2531802"/>
          </a:xfrm>
          <a:prstGeom prst="cloudCallout">
            <a:avLst>
              <a:gd name="adj1" fmla="val -55542"/>
              <a:gd name="adj2" fmla="val 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0DFFD3-608F-40B0-A8AF-3364A54CAA03}"/>
              </a:ext>
            </a:extLst>
          </p:cNvPr>
          <p:cNvSpPr/>
          <p:nvPr/>
        </p:nvSpPr>
        <p:spPr>
          <a:xfrm>
            <a:off x="3419872" y="90358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Подумай ещё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171BF5-1CC4-4F71-8348-DB00165B7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6AE6BD-FF10-4F80-8222-C091B3308E84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43D3323-0AC4-4ABC-835A-E4BAB181FB1A}"/>
              </a:ext>
            </a:extLst>
          </p:cNvPr>
          <p:cNvSpPr/>
          <p:nvPr/>
        </p:nvSpPr>
        <p:spPr>
          <a:xfrm>
            <a:off x="6588224" y="5715016"/>
            <a:ext cx="2055742" cy="857256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6" name="Объект 5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0CA580B-5A21-4D0E-8266-150A300C7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87" y="2489200"/>
            <a:ext cx="2367050" cy="35306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C27F4F-0864-4D1B-AAC6-50486E6925F3}"/>
              </a:ext>
            </a:extLst>
          </p:cNvPr>
          <p:cNvSpPr/>
          <p:nvPr/>
        </p:nvSpPr>
        <p:spPr>
          <a:xfrm>
            <a:off x="4550336" y="1803543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МОЛОДЕЦ!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D5CD3-7CF0-4AC3-A79F-5EC18643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03" y="41700"/>
            <a:ext cx="8964488" cy="1143000"/>
          </a:xfrm>
        </p:spPr>
        <p:txBody>
          <a:bodyPr>
            <a:noAutofit/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Что означают пять переплетенных колец на Олимпийском флаге?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9ECDB-8B18-4E43-8AB3-FBD4B6A5623F}"/>
              </a:ext>
            </a:extLst>
          </p:cNvPr>
          <p:cNvSpPr txBox="1"/>
          <p:nvPr/>
        </p:nvSpPr>
        <p:spPr>
          <a:xfrm>
            <a:off x="1000125" y="5457825"/>
            <a:ext cx="2952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  <a:cs typeface="+mn-cs"/>
              </a:rPr>
              <a:t>5 континентов </a:t>
            </a:r>
          </a:p>
        </p:txBody>
      </p:sp>
      <p:pic>
        <p:nvPicPr>
          <p:cNvPr id="4" name="Рисунок 3" descr="Москва.jpg">
            <a:extLst>
              <a:ext uri="{FF2B5EF4-FFF2-40B4-BE49-F238E27FC236}">
                <a16:creationId xmlns:a16="http://schemas.microsoft.com/office/drawing/2014/main" id="{0931D62F-2064-440D-B725-4D7A8F078D7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71469" y="1071494"/>
            <a:ext cx="2714647" cy="1809338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B160A-9F25-4F4D-A5F5-AC6F8A53F020}"/>
              </a:ext>
            </a:extLst>
          </p:cNvPr>
          <p:cNvSpPr txBox="1"/>
          <p:nvPr/>
        </p:nvSpPr>
        <p:spPr bwMode="auto">
          <a:xfrm>
            <a:off x="428625" y="2857500"/>
            <a:ext cx="2879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  <a:cs typeface="+mn-cs"/>
              </a:rPr>
              <a:t>5 самых крупных городов Мира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826C37-D433-41F0-846B-C820F9A77300}"/>
              </a:ext>
            </a:extLst>
          </p:cNvPr>
          <p:cNvSpPr/>
          <p:nvPr/>
        </p:nvSpPr>
        <p:spPr bwMode="auto">
          <a:xfrm>
            <a:off x="214282" y="785794"/>
            <a:ext cx="642937" cy="6427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6E906-A1FF-43CE-866F-74F8003566F5}"/>
              </a:ext>
            </a:extLst>
          </p:cNvPr>
          <p:cNvSpPr txBox="1"/>
          <p:nvPr/>
        </p:nvSpPr>
        <p:spPr bwMode="auto">
          <a:xfrm>
            <a:off x="4857750" y="2873375"/>
            <a:ext cx="28829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  <a:cs typeface="+mn-cs"/>
              </a:rPr>
              <a:t>5 самых красивых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  <a:cs typeface="+mn-cs"/>
              </a:rPr>
              <a:t> мест Мира</a:t>
            </a:r>
          </a:p>
        </p:txBody>
      </p:sp>
      <p:pic>
        <p:nvPicPr>
          <p:cNvPr id="9" name="Рисунок 8" descr="Озера.jpg">
            <a:extLst>
              <a:ext uri="{FF2B5EF4-FFF2-40B4-BE49-F238E27FC236}">
                <a16:creationId xmlns:a16="http://schemas.microsoft.com/office/drawing/2014/main" id="{13844E36-9294-4102-A20E-8EF8F0E7E95C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786286" y="1071500"/>
            <a:ext cx="2928986" cy="1888823"/>
          </a:xfrm>
          <a:prstGeom prst="round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C502B3C7-2BDE-467D-823B-7F8810DA2084}"/>
              </a:ext>
            </a:extLst>
          </p:cNvPr>
          <p:cNvSpPr/>
          <p:nvPr/>
        </p:nvSpPr>
        <p:spPr bwMode="auto">
          <a:xfrm>
            <a:off x="4429124" y="928670"/>
            <a:ext cx="643532" cy="62078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grpSp>
        <p:nvGrpSpPr>
          <p:cNvPr id="19466" name="Группа 17">
            <a:extLst>
              <a:ext uri="{FF2B5EF4-FFF2-40B4-BE49-F238E27FC236}">
                <a16:creationId xmlns:a16="http://schemas.microsoft.com/office/drawing/2014/main" id="{F1596ACB-3F6A-4449-808C-6FDFCE3021C2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3571875"/>
            <a:ext cx="3787775" cy="2357438"/>
            <a:chOff x="4716482" y="3411325"/>
            <a:chExt cx="3788810" cy="2358155"/>
          </a:xfrm>
        </p:grpSpPr>
        <p:pic>
          <p:nvPicPr>
            <p:cNvPr id="10" name="Рисунок 9" descr="12.gif">
              <a:extLst>
                <a:ext uri="{FF2B5EF4-FFF2-40B4-BE49-F238E27FC236}">
                  <a16:creationId xmlns:a16="http://schemas.microsoft.com/office/drawing/2014/main" id="{7FBA36A5-03FE-4BB5-8D91-79280EAB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3770" y="3625703"/>
              <a:ext cx="3059045" cy="1786482"/>
            </a:xfrm>
            <a:prstGeom prst="round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2F504E-2EB7-4424-A93F-21C9BA906594}"/>
                </a:ext>
              </a:extLst>
            </p:cNvPr>
            <p:cNvSpPr txBox="1"/>
            <p:nvPr/>
          </p:nvSpPr>
          <p:spPr>
            <a:xfrm>
              <a:off x="4716482" y="5369308"/>
              <a:ext cx="3788810" cy="4001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solidFill>
                    <a:srgbClr val="C00000"/>
                  </a:solidFill>
                  <a:latin typeface="Book Antiqua" pitchFamily="18" charset="0"/>
                  <a:cs typeface="+mn-cs"/>
                </a:rPr>
                <a:t>5 самых богатых стран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FC30F46-D818-4C2F-AB3C-3D5E88360A23}"/>
                </a:ext>
              </a:extLst>
            </p:cNvPr>
            <p:cNvSpPr/>
            <p:nvPr/>
          </p:nvSpPr>
          <p:spPr>
            <a:xfrm>
              <a:off x="4716482" y="3411325"/>
              <a:ext cx="642942" cy="64294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pic>
        <p:nvPicPr>
          <p:cNvPr id="19" name="Picture 2" descr="C:\Users\Дом\Pictures\all-continents.gif">
            <a:extLst>
              <a:ext uri="{FF2B5EF4-FFF2-40B4-BE49-F238E27FC236}">
                <a16:creationId xmlns:a16="http://schemas.microsoft.com/office/drawing/2014/main" id="{804285CA-7E7B-49C1-8DDF-031FE2C1C9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14752"/>
            <a:ext cx="2928958" cy="1759305"/>
          </a:xfrm>
          <a:prstGeom prst="roundRect">
            <a:avLst>
              <a:gd name="adj" fmla="val 16667"/>
            </a:avLst>
          </a:prstGeom>
          <a:noFill/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F2AA5723-7400-46D2-948D-BB1C3B6F108E}"/>
              </a:ext>
            </a:extLst>
          </p:cNvPr>
          <p:cNvSpPr/>
          <p:nvPr/>
        </p:nvSpPr>
        <p:spPr>
          <a:xfrm>
            <a:off x="571472" y="3571876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AB5214-91E7-4A88-AAD1-618764906256}"/>
              </a:ext>
            </a:extLst>
          </p:cNvPr>
          <p:cNvSpPr txBox="1"/>
          <p:nvPr/>
        </p:nvSpPr>
        <p:spPr>
          <a:xfrm>
            <a:off x="1357313" y="6143625"/>
            <a:ext cx="3084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Правильный ответ:</a:t>
            </a:r>
          </a:p>
        </p:txBody>
      </p:sp>
      <p:sp>
        <p:nvSpPr>
          <p:cNvPr id="22" name="Овал 21">
            <a:hlinkClick r:id="rId6" action="ppaction://hlinksldjump"/>
            <a:extLst>
              <a:ext uri="{FF2B5EF4-FFF2-40B4-BE49-F238E27FC236}">
                <a16:creationId xmlns:a16="http://schemas.microsoft.com/office/drawing/2014/main" id="{9D4E7CE4-FFD0-4F9E-A7B3-1A782542BF99}"/>
              </a:ext>
            </a:extLst>
          </p:cNvPr>
          <p:cNvSpPr/>
          <p:nvPr/>
        </p:nvSpPr>
        <p:spPr>
          <a:xfrm>
            <a:off x="4571978" y="6000768"/>
            <a:ext cx="642937" cy="642938"/>
          </a:xfrm>
          <a:prstGeom prst="ellipse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3" name="Овал 22">
            <a:hlinkClick r:id="rId6" action="ppaction://hlinksldjump"/>
            <a:extLst>
              <a:ext uri="{FF2B5EF4-FFF2-40B4-BE49-F238E27FC236}">
                <a16:creationId xmlns:a16="http://schemas.microsoft.com/office/drawing/2014/main" id="{9983E95F-D0F4-4C58-8CE0-82718A4E6456}"/>
              </a:ext>
            </a:extLst>
          </p:cNvPr>
          <p:cNvSpPr/>
          <p:nvPr/>
        </p:nvSpPr>
        <p:spPr>
          <a:xfrm>
            <a:off x="5286353" y="6000768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4" name="Овал 23">
            <a:hlinkClick r:id="rId7" action="ppaction://hlinksldjump"/>
            <a:extLst>
              <a:ext uri="{FF2B5EF4-FFF2-40B4-BE49-F238E27FC236}">
                <a16:creationId xmlns:a16="http://schemas.microsoft.com/office/drawing/2014/main" id="{2457870B-D54F-450D-B1B7-7F8F1CE0A05E}"/>
              </a:ext>
            </a:extLst>
          </p:cNvPr>
          <p:cNvSpPr/>
          <p:nvPr/>
        </p:nvSpPr>
        <p:spPr>
          <a:xfrm>
            <a:off x="6000728" y="6000768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5" name="Овал 24">
            <a:hlinkClick r:id="rId6" action="ppaction://hlinksldjump"/>
            <a:extLst>
              <a:ext uri="{FF2B5EF4-FFF2-40B4-BE49-F238E27FC236}">
                <a16:creationId xmlns:a16="http://schemas.microsoft.com/office/drawing/2014/main" id="{02AD2024-6831-4C39-9F8C-208B1D65AAE4}"/>
              </a:ext>
            </a:extLst>
          </p:cNvPr>
          <p:cNvSpPr/>
          <p:nvPr/>
        </p:nvSpPr>
        <p:spPr>
          <a:xfrm>
            <a:off x="6715103" y="6000768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4003D7-11C2-4A28-8BFF-C27B9762C530}"/>
              </a:ext>
            </a:extLst>
          </p:cNvPr>
          <p:cNvSpPr/>
          <p:nvPr/>
        </p:nvSpPr>
        <p:spPr>
          <a:xfrm>
            <a:off x="-714375" y="-214313"/>
            <a:ext cx="9858375" cy="735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372E99-4FDA-4E6F-8AB0-87C07FD17829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gradFill flip="none" rotWithShape="1">
                <a:gsLst>
                  <a:gs pos="0">
                    <a:srgbClr val="0099FF">
                      <a:shade val="30000"/>
                      <a:satMod val="115000"/>
                    </a:srgbClr>
                  </a:gs>
                  <a:gs pos="50000">
                    <a:srgbClr val="0099FF">
                      <a:shade val="67500"/>
                      <a:satMod val="115000"/>
                    </a:srgbClr>
                  </a:gs>
                  <a:gs pos="100000">
                    <a:srgbClr val="00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40770D57-F556-414F-B673-1BB664FBBAD6}"/>
              </a:ext>
            </a:extLst>
          </p:cNvPr>
          <p:cNvSpPr/>
          <p:nvPr/>
        </p:nvSpPr>
        <p:spPr>
          <a:xfrm>
            <a:off x="7429520" y="5715016"/>
            <a:ext cx="1428728" cy="6429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ВОЗВРАТ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F0EB8B1-50A5-4DB5-8F48-59E64ABA8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63" y="2996952"/>
            <a:ext cx="3530600" cy="3530600"/>
          </a:xfr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5E5DD7AC-1E8B-48C7-BB4C-2BF71CB5D105}"/>
              </a:ext>
            </a:extLst>
          </p:cNvPr>
          <p:cNvSpPr/>
          <p:nvPr/>
        </p:nvSpPr>
        <p:spPr>
          <a:xfrm>
            <a:off x="3164424" y="177118"/>
            <a:ext cx="5693824" cy="2531802"/>
          </a:xfrm>
          <a:prstGeom prst="cloudCallout">
            <a:avLst>
              <a:gd name="adj1" fmla="val -55542"/>
              <a:gd name="adj2" fmla="val 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510294A-D795-4F5A-AB75-9026AEB6E410}"/>
              </a:ext>
            </a:extLst>
          </p:cNvPr>
          <p:cNvSpPr/>
          <p:nvPr/>
        </p:nvSpPr>
        <p:spPr>
          <a:xfrm>
            <a:off x="3419872" y="90358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Подумай ещё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1519DE-6F37-42E1-B2DE-531F69E625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2B70F9-AAA6-42C4-A6E4-8756CC8C96A0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5C02866-B4FE-461A-BA5B-891025299CC8}"/>
              </a:ext>
            </a:extLst>
          </p:cNvPr>
          <p:cNvSpPr/>
          <p:nvPr/>
        </p:nvSpPr>
        <p:spPr>
          <a:xfrm>
            <a:off x="6588224" y="5715016"/>
            <a:ext cx="2055742" cy="857256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6" name="Объект 5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8EE5EF5-AD07-4822-8C14-325542FC5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87" y="2489200"/>
            <a:ext cx="2367050" cy="35306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041388-8D80-481A-A436-852DA5E13C5B}"/>
              </a:ext>
            </a:extLst>
          </p:cNvPr>
          <p:cNvSpPr/>
          <p:nvPr/>
        </p:nvSpPr>
        <p:spPr>
          <a:xfrm>
            <a:off x="4550336" y="1803543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МОЛОДЕЦ!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89BCB-50AB-44B2-88BD-11C068BB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428" y="-84255"/>
            <a:ext cx="9144000" cy="1844824"/>
          </a:xfrm>
        </p:spPr>
        <p:txBody>
          <a:bodyPr>
            <a:noAutofit/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Какие из перечисленных продуктов питания вредны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 для вашего здоровья?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Содержимое 3" descr="ячипсы.jpg">
            <a:extLst>
              <a:ext uri="{FF2B5EF4-FFF2-40B4-BE49-F238E27FC236}">
                <a16:creationId xmlns:a16="http://schemas.microsoft.com/office/drawing/2014/main" id="{62B2BE93-7305-4B69-BC46-705BD6109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2371244" cy="1698551"/>
          </a:xfrm>
          <a:prstGeom prst="roundRect">
            <a:avLst/>
          </a:prstGeom>
        </p:spPr>
      </p:pic>
      <p:pic>
        <p:nvPicPr>
          <p:cNvPr id="5" name="Рисунок 4" descr="мясные прод.jpg">
            <a:extLst>
              <a:ext uri="{FF2B5EF4-FFF2-40B4-BE49-F238E27FC236}">
                <a16:creationId xmlns:a16="http://schemas.microsoft.com/office/drawing/2014/main" id="{8885722A-091E-4CC7-A671-089770C789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786190"/>
            <a:ext cx="2322422" cy="1643074"/>
          </a:xfrm>
          <a:prstGeom prst="roundRect">
            <a:avLst/>
          </a:prstGeom>
        </p:spPr>
      </p:pic>
      <p:pic>
        <p:nvPicPr>
          <p:cNvPr id="6" name="Рисунок 5" descr="молоч прод.jpg">
            <a:extLst>
              <a:ext uri="{FF2B5EF4-FFF2-40B4-BE49-F238E27FC236}">
                <a16:creationId xmlns:a16="http://schemas.microsoft.com/office/drawing/2014/main" id="{6D375C74-34FE-4766-8D10-7D8BC9C8CC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357297"/>
            <a:ext cx="1857388" cy="1764519"/>
          </a:xfrm>
          <a:prstGeom prst="roundRect">
            <a:avLst/>
          </a:prstGeom>
        </p:spPr>
      </p:pic>
      <p:pic>
        <p:nvPicPr>
          <p:cNvPr id="7" name="Рисунок 6" descr="овощи.jpg">
            <a:extLst>
              <a:ext uri="{FF2B5EF4-FFF2-40B4-BE49-F238E27FC236}">
                <a16:creationId xmlns:a16="http://schemas.microsoft.com/office/drawing/2014/main" id="{EB99B888-7CD8-401A-8AA1-1331BC63AC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500174"/>
            <a:ext cx="2031490" cy="1530389"/>
          </a:xfrm>
          <a:prstGeom prst="roundRect">
            <a:avLst/>
          </a:prstGeom>
        </p:spPr>
      </p:pic>
      <p:pic>
        <p:nvPicPr>
          <p:cNvPr id="10" name="Рисунок 9" descr="фрукты.jpg">
            <a:extLst>
              <a:ext uri="{FF2B5EF4-FFF2-40B4-BE49-F238E27FC236}">
                <a16:creationId xmlns:a16="http://schemas.microsoft.com/office/drawing/2014/main" id="{251CA4BE-4F8C-43A3-8D3D-0E99FAE134BD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85918" y="3714752"/>
            <a:ext cx="2286016" cy="1714512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D5BBE5-4E2A-43C2-97D2-B4F00B793A5A}"/>
              </a:ext>
            </a:extLst>
          </p:cNvPr>
          <p:cNvSpPr txBox="1"/>
          <p:nvPr/>
        </p:nvSpPr>
        <p:spPr>
          <a:xfrm>
            <a:off x="571500" y="3071813"/>
            <a:ext cx="201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  <a:cs typeface="+mn-cs"/>
              </a:rPr>
              <a:t>Чипсы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8D04A-4E1E-43BD-BCFC-CD5E54C13855}"/>
              </a:ext>
            </a:extLst>
          </p:cNvPr>
          <p:cNvSpPr txBox="1"/>
          <p:nvPr/>
        </p:nvSpPr>
        <p:spPr>
          <a:xfrm>
            <a:off x="4714875" y="5429250"/>
            <a:ext cx="30845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Мясные продукты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974F6D-DD35-4F68-AA2D-3E8D7B938AF7}"/>
              </a:ext>
            </a:extLst>
          </p:cNvPr>
          <p:cNvSpPr txBox="1"/>
          <p:nvPr/>
        </p:nvSpPr>
        <p:spPr>
          <a:xfrm>
            <a:off x="2130425" y="54292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Фрукты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618236-364D-4046-B149-BD539C514F4F}"/>
              </a:ext>
            </a:extLst>
          </p:cNvPr>
          <p:cNvSpPr txBox="1"/>
          <p:nvPr/>
        </p:nvSpPr>
        <p:spPr>
          <a:xfrm>
            <a:off x="6357938" y="3000375"/>
            <a:ext cx="176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Овощи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0F6A9D-7197-4643-98DC-A73C968DD4A7}"/>
              </a:ext>
            </a:extLst>
          </p:cNvPr>
          <p:cNvSpPr txBox="1"/>
          <p:nvPr/>
        </p:nvSpPr>
        <p:spPr>
          <a:xfrm>
            <a:off x="2857500" y="3000375"/>
            <a:ext cx="3444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Молочные продукты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9BA2874-2E35-4347-A6B2-5BF16D534A4D}"/>
              </a:ext>
            </a:extLst>
          </p:cNvPr>
          <p:cNvSpPr/>
          <p:nvPr/>
        </p:nvSpPr>
        <p:spPr>
          <a:xfrm>
            <a:off x="214313" y="1214438"/>
            <a:ext cx="428625" cy="42862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5B84924-CDD0-42C5-A212-11059E6ACECF}"/>
              </a:ext>
            </a:extLst>
          </p:cNvPr>
          <p:cNvSpPr/>
          <p:nvPr/>
        </p:nvSpPr>
        <p:spPr>
          <a:xfrm>
            <a:off x="3357563" y="1214438"/>
            <a:ext cx="428625" cy="42862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999F346-E406-4A61-8C65-C2EA248B445A}"/>
              </a:ext>
            </a:extLst>
          </p:cNvPr>
          <p:cNvSpPr/>
          <p:nvPr/>
        </p:nvSpPr>
        <p:spPr>
          <a:xfrm>
            <a:off x="6072188" y="1285875"/>
            <a:ext cx="428625" cy="42862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771CC28-8E4D-487A-8365-05254B96651A}"/>
              </a:ext>
            </a:extLst>
          </p:cNvPr>
          <p:cNvSpPr/>
          <p:nvPr/>
        </p:nvSpPr>
        <p:spPr>
          <a:xfrm>
            <a:off x="1643063" y="3571875"/>
            <a:ext cx="428625" cy="42862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78785BA-005D-452B-8CED-FB854571C7F3}"/>
              </a:ext>
            </a:extLst>
          </p:cNvPr>
          <p:cNvSpPr/>
          <p:nvPr/>
        </p:nvSpPr>
        <p:spPr>
          <a:xfrm>
            <a:off x="4857750" y="3643313"/>
            <a:ext cx="428625" cy="42862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328B5-2937-4BA6-9E3F-571A7BFBAC36}"/>
              </a:ext>
            </a:extLst>
          </p:cNvPr>
          <p:cNvSpPr txBox="1"/>
          <p:nvPr/>
        </p:nvSpPr>
        <p:spPr>
          <a:xfrm>
            <a:off x="405782" y="6348440"/>
            <a:ext cx="30845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Правильный ответ:</a:t>
            </a:r>
          </a:p>
        </p:txBody>
      </p:sp>
      <p:sp>
        <p:nvSpPr>
          <p:cNvPr id="31" name="Овал 30">
            <a:hlinkClick r:id="rId7" action="ppaction://hlinksldjump"/>
            <a:extLst>
              <a:ext uri="{FF2B5EF4-FFF2-40B4-BE49-F238E27FC236}">
                <a16:creationId xmlns:a16="http://schemas.microsoft.com/office/drawing/2014/main" id="{A4C3D4F8-6213-4553-970F-CFE1F7E5D432}"/>
              </a:ext>
            </a:extLst>
          </p:cNvPr>
          <p:cNvSpPr/>
          <p:nvPr/>
        </p:nvSpPr>
        <p:spPr>
          <a:xfrm>
            <a:off x="3643313" y="6000750"/>
            <a:ext cx="642937" cy="642938"/>
          </a:xfrm>
          <a:prstGeom prst="ellipse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2" name="Овал 31">
            <a:hlinkClick r:id="rId8" action="ppaction://hlinksldjump"/>
            <a:extLst>
              <a:ext uri="{FF2B5EF4-FFF2-40B4-BE49-F238E27FC236}">
                <a16:creationId xmlns:a16="http://schemas.microsoft.com/office/drawing/2014/main" id="{BDA8D745-54AA-47CA-AC41-31539AEF3961}"/>
              </a:ext>
            </a:extLst>
          </p:cNvPr>
          <p:cNvSpPr/>
          <p:nvPr/>
        </p:nvSpPr>
        <p:spPr>
          <a:xfrm>
            <a:off x="4357688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3" name="Овал 32">
            <a:hlinkClick r:id="rId8" action="ppaction://hlinksldjump"/>
            <a:extLst>
              <a:ext uri="{FF2B5EF4-FFF2-40B4-BE49-F238E27FC236}">
                <a16:creationId xmlns:a16="http://schemas.microsoft.com/office/drawing/2014/main" id="{450806D1-2070-4383-919B-9D18C942EA7E}"/>
              </a:ext>
            </a:extLst>
          </p:cNvPr>
          <p:cNvSpPr/>
          <p:nvPr/>
        </p:nvSpPr>
        <p:spPr>
          <a:xfrm>
            <a:off x="5072063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4" name="Овал 33">
            <a:hlinkClick r:id="rId8" action="ppaction://hlinksldjump"/>
            <a:extLst>
              <a:ext uri="{FF2B5EF4-FFF2-40B4-BE49-F238E27FC236}">
                <a16:creationId xmlns:a16="http://schemas.microsoft.com/office/drawing/2014/main" id="{B6FC5631-BBF4-46E7-834F-93019A8CA493}"/>
              </a:ext>
            </a:extLst>
          </p:cNvPr>
          <p:cNvSpPr/>
          <p:nvPr/>
        </p:nvSpPr>
        <p:spPr>
          <a:xfrm>
            <a:off x="5786438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5" name="Овал 34">
            <a:hlinkClick r:id="rId8" action="ppaction://hlinksldjump"/>
            <a:extLst>
              <a:ext uri="{FF2B5EF4-FFF2-40B4-BE49-F238E27FC236}">
                <a16:creationId xmlns:a16="http://schemas.microsoft.com/office/drawing/2014/main" id="{743C9934-A6C4-475B-8155-CCBED29D1333}"/>
              </a:ext>
            </a:extLst>
          </p:cNvPr>
          <p:cNvSpPr/>
          <p:nvPr/>
        </p:nvSpPr>
        <p:spPr>
          <a:xfrm>
            <a:off x="6500813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45CDE-6F02-420E-BB02-65EE131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82" y="-17983"/>
            <a:ext cx="9468544" cy="1268760"/>
          </a:xfrm>
        </p:spPr>
        <p:txBody>
          <a:bodyPr>
            <a:noAutofit/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Что не является  средством закаливания?</a:t>
            </a:r>
          </a:p>
        </p:txBody>
      </p:sp>
      <p:pic>
        <p:nvPicPr>
          <p:cNvPr id="4" name="Содержимое 3" descr="мор.jpg">
            <a:extLst>
              <a:ext uri="{FF2B5EF4-FFF2-40B4-BE49-F238E27FC236}">
                <a16:creationId xmlns:a16="http://schemas.microsoft.com/office/drawing/2014/main" id="{59488FE0-CD8A-48DA-9CAC-5056217DF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97081"/>
            <a:ext cx="2428892" cy="1817539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E8387-0C92-44DF-88AC-475B1345651C}"/>
              </a:ext>
            </a:extLst>
          </p:cNvPr>
          <p:cNvSpPr txBox="1"/>
          <p:nvPr/>
        </p:nvSpPr>
        <p:spPr>
          <a:xfrm>
            <a:off x="654050" y="2671763"/>
            <a:ext cx="20462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Моржевание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FFC10-4C92-4939-9F42-8FF299692B12}"/>
              </a:ext>
            </a:extLst>
          </p:cNvPr>
          <p:cNvSpPr txBox="1"/>
          <p:nvPr/>
        </p:nvSpPr>
        <p:spPr>
          <a:xfrm>
            <a:off x="6000750" y="2571750"/>
            <a:ext cx="2857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Хождение босиком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F5837-1F8B-4C4A-8F17-D8EE026E5E94}"/>
              </a:ext>
            </a:extLst>
          </p:cNvPr>
          <p:cNvSpPr txBox="1"/>
          <p:nvPr/>
        </p:nvSpPr>
        <p:spPr>
          <a:xfrm>
            <a:off x="6500813" y="5143500"/>
            <a:ext cx="2500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Прием витаминов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2FD27-5D5E-4685-B93A-883597C1BCE7}"/>
              </a:ext>
            </a:extLst>
          </p:cNvPr>
          <p:cNvSpPr txBox="1"/>
          <p:nvPr/>
        </p:nvSpPr>
        <p:spPr>
          <a:xfrm>
            <a:off x="142875" y="4957763"/>
            <a:ext cx="30241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Закаливание воздухом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945AE-765E-4B0E-83FF-05A42F27BF31}"/>
              </a:ext>
            </a:extLst>
          </p:cNvPr>
          <p:cNvSpPr txBox="1"/>
          <p:nvPr/>
        </p:nvSpPr>
        <p:spPr>
          <a:xfrm>
            <a:off x="3203575" y="2578100"/>
            <a:ext cx="28082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Обливание холодной водой</a:t>
            </a:r>
          </a:p>
        </p:txBody>
      </p:sp>
      <p:pic>
        <p:nvPicPr>
          <p:cNvPr id="10" name="Рисунок 9" descr="босиком.jpg">
            <a:extLst>
              <a:ext uri="{FF2B5EF4-FFF2-40B4-BE49-F238E27FC236}">
                <a16:creationId xmlns:a16="http://schemas.microsoft.com/office/drawing/2014/main" id="{3F1BDDFA-6EB8-43DE-AB8B-CC75466F07AC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86512" y="928670"/>
            <a:ext cx="2242011" cy="1643074"/>
          </a:xfrm>
          <a:prstGeom prst="roundRect">
            <a:avLst/>
          </a:prstGeom>
        </p:spPr>
      </p:pic>
      <p:pic>
        <p:nvPicPr>
          <p:cNvPr id="11" name="Рисунок 10" descr="солнце.jpg">
            <a:extLst>
              <a:ext uri="{FF2B5EF4-FFF2-40B4-BE49-F238E27FC236}">
                <a16:creationId xmlns:a16="http://schemas.microsoft.com/office/drawing/2014/main" id="{C527364F-3DEF-40E1-85B7-DCAB43AD65D8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868" y="3500438"/>
            <a:ext cx="2250381" cy="1688841"/>
          </a:xfrm>
          <a:prstGeom prst="roundRect">
            <a:avLst/>
          </a:prstGeom>
        </p:spPr>
      </p:pic>
      <p:pic>
        <p:nvPicPr>
          <p:cNvPr id="12" name="Рисунок 11" descr="витамин.jpg">
            <a:extLst>
              <a:ext uri="{FF2B5EF4-FFF2-40B4-BE49-F238E27FC236}">
                <a16:creationId xmlns:a16="http://schemas.microsoft.com/office/drawing/2014/main" id="{7306876A-982D-4D15-9FA1-BF4B8D65026A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43702" y="3286124"/>
            <a:ext cx="2035944" cy="1891928"/>
          </a:xfrm>
          <a:prstGeom prst="roundRect">
            <a:avLst/>
          </a:prstGeom>
        </p:spPr>
      </p:pic>
      <p:pic>
        <p:nvPicPr>
          <p:cNvPr id="13" name="Рисунок 12" descr="воздуж.bmp">
            <a:extLst>
              <a:ext uri="{FF2B5EF4-FFF2-40B4-BE49-F238E27FC236}">
                <a16:creationId xmlns:a16="http://schemas.microsoft.com/office/drawing/2014/main" id="{9EB9A884-D714-4428-901D-FFF851D80B8F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034" y="3399064"/>
            <a:ext cx="2296635" cy="1530134"/>
          </a:xfrm>
          <a:prstGeom prst="roundRect">
            <a:avLst/>
          </a:prstGeom>
        </p:spPr>
      </p:pic>
      <p:pic>
        <p:nvPicPr>
          <p:cNvPr id="14" name="Рисунок 13" descr="обл водой.jpg">
            <a:extLst>
              <a:ext uri="{FF2B5EF4-FFF2-40B4-BE49-F238E27FC236}">
                <a16:creationId xmlns:a16="http://schemas.microsoft.com/office/drawing/2014/main" id="{C02CE83D-FAD9-4F3D-9596-24203BDD77B6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57554" y="1071546"/>
            <a:ext cx="2367591" cy="1587026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A83332-5410-498F-9AB7-ECDB4A577506}"/>
              </a:ext>
            </a:extLst>
          </p:cNvPr>
          <p:cNvSpPr txBox="1"/>
          <p:nvPr/>
        </p:nvSpPr>
        <p:spPr>
          <a:xfrm>
            <a:off x="3143250" y="5087938"/>
            <a:ext cx="3143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Прием солнечных ванн</a:t>
            </a:r>
          </a:p>
        </p:txBody>
      </p:sp>
      <p:sp>
        <p:nvSpPr>
          <p:cNvPr id="22543" name="Овал 15">
            <a:extLst>
              <a:ext uri="{FF2B5EF4-FFF2-40B4-BE49-F238E27FC236}">
                <a16:creationId xmlns:a16="http://schemas.microsoft.com/office/drawing/2014/main" id="{FBF57327-3029-42A9-B564-76DF3E52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974725"/>
            <a:ext cx="12985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9926D36-C0BE-41A6-ACBB-8C0436E8FABB}"/>
              </a:ext>
            </a:extLst>
          </p:cNvPr>
          <p:cNvSpPr/>
          <p:nvPr/>
        </p:nvSpPr>
        <p:spPr>
          <a:xfrm>
            <a:off x="3000364" y="857232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6349057-2396-44F0-B444-F150039281D6}"/>
              </a:ext>
            </a:extLst>
          </p:cNvPr>
          <p:cNvSpPr/>
          <p:nvPr/>
        </p:nvSpPr>
        <p:spPr>
          <a:xfrm>
            <a:off x="6000760" y="64291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A744077-88A1-4EBC-8276-0DD1755A93A4}"/>
              </a:ext>
            </a:extLst>
          </p:cNvPr>
          <p:cNvSpPr/>
          <p:nvPr/>
        </p:nvSpPr>
        <p:spPr>
          <a:xfrm>
            <a:off x="142844" y="314324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62C6C4D-C2FE-4039-A0B8-C34F51362DCC}"/>
              </a:ext>
            </a:extLst>
          </p:cNvPr>
          <p:cNvSpPr/>
          <p:nvPr/>
        </p:nvSpPr>
        <p:spPr>
          <a:xfrm>
            <a:off x="3286116" y="3214686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54B3F53-D6AF-4912-977A-DDEC866C7DC2}"/>
              </a:ext>
            </a:extLst>
          </p:cNvPr>
          <p:cNvSpPr/>
          <p:nvPr/>
        </p:nvSpPr>
        <p:spPr>
          <a:xfrm>
            <a:off x="6286512" y="3071810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63084FF-9006-41BE-847B-950F98727492}"/>
              </a:ext>
            </a:extLst>
          </p:cNvPr>
          <p:cNvSpPr/>
          <p:nvPr/>
        </p:nvSpPr>
        <p:spPr>
          <a:xfrm>
            <a:off x="71406" y="785794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A01305-8AF9-475C-8140-4FF503CB7719}"/>
              </a:ext>
            </a:extLst>
          </p:cNvPr>
          <p:cNvSpPr txBox="1"/>
          <p:nvPr/>
        </p:nvSpPr>
        <p:spPr>
          <a:xfrm>
            <a:off x="785813" y="6215063"/>
            <a:ext cx="3084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Правильный ответ:</a:t>
            </a:r>
          </a:p>
        </p:txBody>
      </p:sp>
      <p:sp>
        <p:nvSpPr>
          <p:cNvPr id="26" name="Овал 25">
            <a:hlinkClick r:id="rId8" action="ppaction://hlinksldjump"/>
            <a:extLst>
              <a:ext uri="{FF2B5EF4-FFF2-40B4-BE49-F238E27FC236}">
                <a16:creationId xmlns:a16="http://schemas.microsoft.com/office/drawing/2014/main" id="{BE8C7F55-405B-4A0B-A2DB-635CC42829AD}"/>
              </a:ext>
            </a:extLst>
          </p:cNvPr>
          <p:cNvSpPr/>
          <p:nvPr/>
        </p:nvSpPr>
        <p:spPr>
          <a:xfrm>
            <a:off x="4000474" y="6072210"/>
            <a:ext cx="642937" cy="642938"/>
          </a:xfrm>
          <a:prstGeom prst="ellipse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7" name="Овал 26">
            <a:hlinkClick r:id="rId8" action="ppaction://hlinksldjump"/>
            <a:extLst>
              <a:ext uri="{FF2B5EF4-FFF2-40B4-BE49-F238E27FC236}">
                <a16:creationId xmlns:a16="http://schemas.microsoft.com/office/drawing/2014/main" id="{AD4385A0-29EB-4972-9DE2-46D5912797A6}"/>
              </a:ext>
            </a:extLst>
          </p:cNvPr>
          <p:cNvSpPr/>
          <p:nvPr/>
        </p:nvSpPr>
        <p:spPr>
          <a:xfrm>
            <a:off x="4714849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8" name="Овал 27">
            <a:hlinkClick r:id="rId8" action="ppaction://hlinksldjump"/>
            <a:extLst>
              <a:ext uri="{FF2B5EF4-FFF2-40B4-BE49-F238E27FC236}">
                <a16:creationId xmlns:a16="http://schemas.microsoft.com/office/drawing/2014/main" id="{4C45B897-73D7-4110-849E-CDA6156BEBE7}"/>
              </a:ext>
            </a:extLst>
          </p:cNvPr>
          <p:cNvSpPr/>
          <p:nvPr/>
        </p:nvSpPr>
        <p:spPr>
          <a:xfrm>
            <a:off x="5429224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9" name="Овал 28">
            <a:hlinkClick r:id="rId8" action="ppaction://hlinksldjump"/>
            <a:extLst>
              <a:ext uri="{FF2B5EF4-FFF2-40B4-BE49-F238E27FC236}">
                <a16:creationId xmlns:a16="http://schemas.microsoft.com/office/drawing/2014/main" id="{5D4826BE-C06C-42A1-853B-009D070EDB96}"/>
              </a:ext>
            </a:extLst>
          </p:cNvPr>
          <p:cNvSpPr/>
          <p:nvPr/>
        </p:nvSpPr>
        <p:spPr>
          <a:xfrm>
            <a:off x="6143599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0" name="Овал 29">
            <a:hlinkClick r:id="rId8" action="ppaction://hlinksldjump"/>
            <a:extLst>
              <a:ext uri="{FF2B5EF4-FFF2-40B4-BE49-F238E27FC236}">
                <a16:creationId xmlns:a16="http://schemas.microsoft.com/office/drawing/2014/main" id="{19EF48C4-9399-40A4-9513-C9D461AFA858}"/>
              </a:ext>
            </a:extLst>
          </p:cNvPr>
          <p:cNvSpPr/>
          <p:nvPr/>
        </p:nvSpPr>
        <p:spPr>
          <a:xfrm>
            <a:off x="6858021" y="6072206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31" name="Овал 30">
            <a:hlinkClick r:id="rId9" action="ppaction://hlinksldjump"/>
            <a:extLst>
              <a:ext uri="{FF2B5EF4-FFF2-40B4-BE49-F238E27FC236}">
                <a16:creationId xmlns:a16="http://schemas.microsoft.com/office/drawing/2014/main" id="{2C7D5B34-ABC3-4C22-8353-3AE96BC055E5}"/>
              </a:ext>
            </a:extLst>
          </p:cNvPr>
          <p:cNvSpPr/>
          <p:nvPr/>
        </p:nvSpPr>
        <p:spPr>
          <a:xfrm>
            <a:off x="7572401" y="6072206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FE63D3-1931-4062-AC9C-457F8CA5E53F}"/>
              </a:ext>
            </a:extLst>
          </p:cNvPr>
          <p:cNvSpPr/>
          <p:nvPr/>
        </p:nvSpPr>
        <p:spPr>
          <a:xfrm>
            <a:off x="-714375" y="-214313"/>
            <a:ext cx="9858375" cy="735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BC78FD-64E6-4C5C-BC36-0271845DC75D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gradFill flip="none" rotWithShape="1">
                <a:gsLst>
                  <a:gs pos="0">
                    <a:srgbClr val="0099FF">
                      <a:shade val="30000"/>
                      <a:satMod val="115000"/>
                    </a:srgbClr>
                  </a:gs>
                  <a:gs pos="50000">
                    <a:srgbClr val="0099FF">
                      <a:shade val="67500"/>
                      <a:satMod val="115000"/>
                    </a:srgbClr>
                  </a:gs>
                  <a:gs pos="100000">
                    <a:srgbClr val="00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E1AC5F28-55B2-49D6-8D4C-AE6EAAB4DD00}"/>
              </a:ext>
            </a:extLst>
          </p:cNvPr>
          <p:cNvSpPr/>
          <p:nvPr/>
        </p:nvSpPr>
        <p:spPr>
          <a:xfrm>
            <a:off x="7429520" y="5715016"/>
            <a:ext cx="1428728" cy="6429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ВОЗВРАТ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589EA29-5E34-432B-A9A3-3A888F44C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49" y="2804354"/>
            <a:ext cx="3530600" cy="3530600"/>
          </a:xfr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084D3594-BB43-43C5-99D4-3AD033343ABF}"/>
              </a:ext>
            </a:extLst>
          </p:cNvPr>
          <p:cNvSpPr/>
          <p:nvPr/>
        </p:nvSpPr>
        <p:spPr>
          <a:xfrm>
            <a:off x="3164424" y="177118"/>
            <a:ext cx="5693824" cy="2531802"/>
          </a:xfrm>
          <a:prstGeom prst="cloudCallout">
            <a:avLst>
              <a:gd name="adj1" fmla="val -55542"/>
              <a:gd name="adj2" fmla="val 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D15069F-6909-4E80-9872-4F11683DE5F4}"/>
              </a:ext>
            </a:extLst>
          </p:cNvPr>
          <p:cNvSpPr/>
          <p:nvPr/>
        </p:nvSpPr>
        <p:spPr>
          <a:xfrm>
            <a:off x="3419872" y="90358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Подумай ещё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FBAD6D-6B17-40BC-BADF-F6921316E6A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B8373C-F75E-4908-8252-659E66B4E957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224D235-4B9D-4766-BE7E-5769DDC83E07}"/>
              </a:ext>
            </a:extLst>
          </p:cNvPr>
          <p:cNvSpPr/>
          <p:nvPr/>
        </p:nvSpPr>
        <p:spPr>
          <a:xfrm>
            <a:off x="6588224" y="5715016"/>
            <a:ext cx="2055742" cy="857256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6" name="Объект 5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0CA7EE8-353E-4699-9C3A-E8CDC304D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87" y="2489200"/>
            <a:ext cx="2367050" cy="35306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C32C9E-E404-481F-B646-6C82B29C599F}"/>
              </a:ext>
            </a:extLst>
          </p:cNvPr>
          <p:cNvSpPr/>
          <p:nvPr/>
        </p:nvSpPr>
        <p:spPr>
          <a:xfrm>
            <a:off x="4550336" y="1803543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МОЛОДЕЦ!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C1EA9BDA-71D6-41E0-B332-266CFE390CAA}"/>
              </a:ext>
            </a:extLst>
          </p:cNvPr>
          <p:cNvSpPr/>
          <p:nvPr/>
        </p:nvSpPr>
        <p:spPr>
          <a:xfrm>
            <a:off x="5214938" y="3643313"/>
            <a:ext cx="2928937" cy="2000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2C9E1-61CB-4961-8F53-4E5392A8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233894"/>
            <a:ext cx="8892480" cy="1080120"/>
          </a:xfrm>
        </p:spPr>
        <p:txBody>
          <a:bodyPr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В каком продукте содержится наибольшее количество витамина 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A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</a:p>
        </p:txBody>
      </p:sp>
      <p:pic>
        <p:nvPicPr>
          <p:cNvPr id="3077" name="Picture 5" descr="C:\Users\Дом\Pictures\лимон.jpg">
            <a:extLst>
              <a:ext uri="{FF2B5EF4-FFF2-40B4-BE49-F238E27FC236}">
                <a16:creationId xmlns:a16="http://schemas.microsoft.com/office/drawing/2014/main" id="{884CF959-CD6B-433C-AC36-1569C865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643314"/>
            <a:ext cx="2762268" cy="2071702"/>
          </a:xfrm>
          <a:prstGeom prst="roundRect">
            <a:avLst/>
          </a:prstGeom>
          <a:noFill/>
        </p:spPr>
      </p:pic>
      <p:pic>
        <p:nvPicPr>
          <p:cNvPr id="3080" name="Picture 8" descr="C:\Users\Дом\Pictures\персм.jpg">
            <a:extLst>
              <a:ext uri="{FF2B5EF4-FFF2-40B4-BE49-F238E27FC236}">
                <a16:creationId xmlns:a16="http://schemas.microsoft.com/office/drawing/2014/main" id="{9BA35165-B040-43CA-B1F4-94613BCA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2790171" cy="2071702"/>
          </a:xfrm>
          <a:prstGeom prst="roundRect">
            <a:avLst/>
          </a:prstGeom>
          <a:noFill/>
        </p:spPr>
      </p:pic>
      <p:pic>
        <p:nvPicPr>
          <p:cNvPr id="3083" name="Picture 11" descr="C:\Users\Дом\Pictures\ябл.png">
            <a:extLst>
              <a:ext uri="{FF2B5EF4-FFF2-40B4-BE49-F238E27FC236}">
                <a16:creationId xmlns:a16="http://schemas.microsoft.com/office/drawing/2014/main" id="{4DF3DDB5-37D1-4AD5-9596-A344CE2A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00438"/>
            <a:ext cx="1945979" cy="1990771"/>
          </a:xfrm>
          <a:prstGeom prst="roundRect">
            <a:avLst/>
          </a:prstGeom>
          <a:noFill/>
        </p:spPr>
      </p:pic>
      <p:pic>
        <p:nvPicPr>
          <p:cNvPr id="3084" name="Picture 12" descr="C:\Users\Дом\Pictures\морк.jpg">
            <a:extLst>
              <a:ext uri="{FF2B5EF4-FFF2-40B4-BE49-F238E27FC236}">
                <a16:creationId xmlns:a16="http://schemas.microsoft.com/office/drawing/2014/main" id="{0028A0D6-00B7-4340-BCA1-473201D5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214422"/>
            <a:ext cx="2928957" cy="2001280"/>
          </a:xfrm>
          <a:prstGeom prst="round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7CCF39-8A74-47BC-869B-88B69DCCEE60}"/>
              </a:ext>
            </a:extLst>
          </p:cNvPr>
          <p:cNvSpPr txBox="1"/>
          <p:nvPr/>
        </p:nvSpPr>
        <p:spPr>
          <a:xfrm>
            <a:off x="3786188" y="6000750"/>
            <a:ext cx="1655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B3DD78-995A-494C-B3E4-83AEC1A801EE}"/>
              </a:ext>
            </a:extLst>
          </p:cNvPr>
          <p:cNvSpPr txBox="1"/>
          <p:nvPr/>
        </p:nvSpPr>
        <p:spPr>
          <a:xfrm>
            <a:off x="1881188" y="5643563"/>
            <a:ext cx="1619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Лимон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67D46D-4C7D-4F6E-AC60-744EE1DF00D9}"/>
              </a:ext>
            </a:extLst>
          </p:cNvPr>
          <p:cNvSpPr txBox="1"/>
          <p:nvPr/>
        </p:nvSpPr>
        <p:spPr>
          <a:xfrm>
            <a:off x="5429250" y="3214688"/>
            <a:ext cx="1619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Персик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9409EE-0376-4EF8-8EC6-EDCAC11180C4}"/>
              </a:ext>
            </a:extLst>
          </p:cNvPr>
          <p:cNvSpPr txBox="1"/>
          <p:nvPr/>
        </p:nvSpPr>
        <p:spPr>
          <a:xfrm>
            <a:off x="1428750" y="3214688"/>
            <a:ext cx="1619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Морковь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CE5225-D611-47D5-A7C0-A746F0AF0B16}"/>
              </a:ext>
            </a:extLst>
          </p:cNvPr>
          <p:cNvSpPr txBox="1"/>
          <p:nvPr/>
        </p:nvSpPr>
        <p:spPr>
          <a:xfrm>
            <a:off x="6024563" y="5572125"/>
            <a:ext cx="1619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Яблоко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518192F-FFBD-4FDB-9B13-4F47D774F98D}"/>
              </a:ext>
            </a:extLst>
          </p:cNvPr>
          <p:cNvSpPr/>
          <p:nvPr/>
        </p:nvSpPr>
        <p:spPr>
          <a:xfrm>
            <a:off x="500034" y="928670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ADC0925-313D-4BB8-A87D-C2032D251C4C}"/>
              </a:ext>
            </a:extLst>
          </p:cNvPr>
          <p:cNvSpPr/>
          <p:nvPr/>
        </p:nvSpPr>
        <p:spPr>
          <a:xfrm>
            <a:off x="4643438" y="100010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473BF79-72ED-4576-BD7C-42DE51D628B7}"/>
              </a:ext>
            </a:extLst>
          </p:cNvPr>
          <p:cNvSpPr/>
          <p:nvPr/>
        </p:nvSpPr>
        <p:spPr>
          <a:xfrm>
            <a:off x="1071538" y="3429000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87C62E1-4D65-4A9F-8391-2FF1579A7F51}"/>
              </a:ext>
            </a:extLst>
          </p:cNvPr>
          <p:cNvSpPr/>
          <p:nvPr/>
        </p:nvSpPr>
        <p:spPr>
          <a:xfrm>
            <a:off x="4857752" y="350043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01CEF-A9B8-4AA9-B3F6-5E921A44772D}"/>
              </a:ext>
            </a:extLst>
          </p:cNvPr>
          <p:cNvSpPr txBox="1"/>
          <p:nvPr/>
        </p:nvSpPr>
        <p:spPr>
          <a:xfrm>
            <a:off x="1643063" y="6215063"/>
            <a:ext cx="3084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Правильный ответ:</a:t>
            </a:r>
          </a:p>
        </p:txBody>
      </p:sp>
      <p:sp>
        <p:nvSpPr>
          <p:cNvPr id="19" name="Овал 18">
            <a:hlinkClick r:id="rId6" action="ppaction://hlinksldjump"/>
            <a:extLst>
              <a:ext uri="{FF2B5EF4-FFF2-40B4-BE49-F238E27FC236}">
                <a16:creationId xmlns:a16="http://schemas.microsoft.com/office/drawing/2014/main" id="{7398303B-05BA-4538-BBAB-501108F0A06D}"/>
              </a:ext>
            </a:extLst>
          </p:cNvPr>
          <p:cNvSpPr/>
          <p:nvPr/>
        </p:nvSpPr>
        <p:spPr>
          <a:xfrm>
            <a:off x="4857730" y="6072210"/>
            <a:ext cx="642937" cy="642938"/>
          </a:xfrm>
          <a:prstGeom prst="ellipse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0" name="Овал 19">
            <a:hlinkClick r:id="rId7" action="ppaction://hlinksldjump"/>
            <a:extLst>
              <a:ext uri="{FF2B5EF4-FFF2-40B4-BE49-F238E27FC236}">
                <a16:creationId xmlns:a16="http://schemas.microsoft.com/office/drawing/2014/main" id="{0A1A133B-1942-4331-B64B-829CA17E82BD}"/>
              </a:ext>
            </a:extLst>
          </p:cNvPr>
          <p:cNvSpPr/>
          <p:nvPr/>
        </p:nvSpPr>
        <p:spPr>
          <a:xfrm>
            <a:off x="5572105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1" name="Овал 20">
            <a:hlinkClick r:id="rId7" action="ppaction://hlinksldjump"/>
            <a:extLst>
              <a:ext uri="{FF2B5EF4-FFF2-40B4-BE49-F238E27FC236}">
                <a16:creationId xmlns:a16="http://schemas.microsoft.com/office/drawing/2014/main" id="{0ABED676-4037-481F-896D-245A017EFDA5}"/>
              </a:ext>
            </a:extLst>
          </p:cNvPr>
          <p:cNvSpPr/>
          <p:nvPr/>
        </p:nvSpPr>
        <p:spPr>
          <a:xfrm>
            <a:off x="6286480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3" name="Овал 22">
            <a:hlinkClick r:id="rId7" action="ppaction://hlinksldjump"/>
            <a:extLst>
              <a:ext uri="{FF2B5EF4-FFF2-40B4-BE49-F238E27FC236}">
                <a16:creationId xmlns:a16="http://schemas.microsoft.com/office/drawing/2014/main" id="{DBC95249-0A10-4F63-B06F-FF98DD6BEFB4}"/>
              </a:ext>
            </a:extLst>
          </p:cNvPr>
          <p:cNvSpPr/>
          <p:nvPr/>
        </p:nvSpPr>
        <p:spPr>
          <a:xfrm>
            <a:off x="7000855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6A9F40-A4B8-48C5-806B-69FC9D23FFEE}"/>
              </a:ext>
            </a:extLst>
          </p:cNvPr>
          <p:cNvSpPr/>
          <p:nvPr/>
        </p:nvSpPr>
        <p:spPr>
          <a:xfrm>
            <a:off x="-714375" y="-214313"/>
            <a:ext cx="9858375" cy="735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847F6F-7E0F-4F20-B97C-B0AA4F3FF7EE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gradFill flip="none" rotWithShape="1">
                <a:gsLst>
                  <a:gs pos="0">
                    <a:srgbClr val="0099FF">
                      <a:shade val="30000"/>
                      <a:satMod val="115000"/>
                    </a:srgbClr>
                  </a:gs>
                  <a:gs pos="50000">
                    <a:srgbClr val="0099FF">
                      <a:shade val="67500"/>
                      <a:satMod val="115000"/>
                    </a:srgbClr>
                  </a:gs>
                  <a:gs pos="100000">
                    <a:srgbClr val="00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C2422B98-C0CC-4FF1-9645-D85DD386BA20}"/>
              </a:ext>
            </a:extLst>
          </p:cNvPr>
          <p:cNvSpPr/>
          <p:nvPr/>
        </p:nvSpPr>
        <p:spPr>
          <a:xfrm>
            <a:off x="7429520" y="5715016"/>
            <a:ext cx="1428728" cy="6429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ВОЗВРАТ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E9FDC26-0985-4F8E-A7AE-19CDF7F31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3530600" cy="3530600"/>
          </a:xfr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B0F299F7-04D8-48AA-B953-CEBCCE91D3C6}"/>
              </a:ext>
            </a:extLst>
          </p:cNvPr>
          <p:cNvSpPr/>
          <p:nvPr/>
        </p:nvSpPr>
        <p:spPr>
          <a:xfrm>
            <a:off x="3164424" y="177118"/>
            <a:ext cx="5693824" cy="2531802"/>
          </a:xfrm>
          <a:prstGeom prst="cloudCallout">
            <a:avLst>
              <a:gd name="adj1" fmla="val -55542"/>
              <a:gd name="adj2" fmla="val 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677462-B18C-49E9-B329-E111A3BC4C8A}"/>
              </a:ext>
            </a:extLst>
          </p:cNvPr>
          <p:cNvSpPr/>
          <p:nvPr/>
        </p:nvSpPr>
        <p:spPr>
          <a:xfrm>
            <a:off x="3419872" y="90358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Подумай ещё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F318E9-0613-4500-91C0-D8B145368C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873FD-EF53-41B6-AFB7-8E893E4BA2E2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8E0810E-A236-4944-81FC-FDA4491B81DD}"/>
              </a:ext>
            </a:extLst>
          </p:cNvPr>
          <p:cNvSpPr/>
          <p:nvPr/>
        </p:nvSpPr>
        <p:spPr>
          <a:xfrm>
            <a:off x="6444208" y="5715016"/>
            <a:ext cx="2199758" cy="857256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6" name="Объект 5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A8B7ECC-F3FC-4946-943F-85D161105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87" y="2489200"/>
            <a:ext cx="2367050" cy="35306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AA185A-29E3-49D1-9C76-B56BD96BCFB4}"/>
              </a:ext>
            </a:extLst>
          </p:cNvPr>
          <p:cNvSpPr/>
          <p:nvPr/>
        </p:nvSpPr>
        <p:spPr>
          <a:xfrm>
            <a:off x="4550336" y="1803543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МОЛОДЕЦ!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Картинка 14 из 99">
            <a:hlinkClick r:id="rId2"/>
            <a:extLst>
              <a:ext uri="{FF2B5EF4-FFF2-40B4-BE49-F238E27FC236}">
                <a16:creationId xmlns:a16="http://schemas.microsoft.com/office/drawing/2014/main" id="{49E23A3A-8BEE-4D92-8505-1C826C54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1142984"/>
            <a:ext cx="2582700" cy="1935666"/>
          </a:xfrm>
          <a:prstGeom prst="roundRect">
            <a:avLst/>
          </a:prstGeom>
          <a:noFill/>
        </p:spPr>
      </p:pic>
      <p:pic>
        <p:nvPicPr>
          <p:cNvPr id="4102" name="Picture 6" descr="Картинка 10 из 6369">
            <a:hlinkClick r:id="rId4"/>
            <a:extLst>
              <a:ext uri="{FF2B5EF4-FFF2-40B4-BE49-F238E27FC236}">
                <a16:creationId xmlns:a16="http://schemas.microsoft.com/office/drawing/2014/main" id="{2FF0CA4F-1663-4D63-864E-78B02145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3598" y="1214422"/>
            <a:ext cx="2703244" cy="1800472"/>
          </a:xfrm>
          <a:prstGeom prst="roundRect">
            <a:avLst/>
          </a:prstGeom>
          <a:noFill/>
        </p:spPr>
      </p:pic>
      <p:pic>
        <p:nvPicPr>
          <p:cNvPr id="4100" name="Picture 4" descr="Картинка 4 из 3650">
            <a:hlinkClick r:id="rId6"/>
            <a:extLst>
              <a:ext uri="{FF2B5EF4-FFF2-40B4-BE49-F238E27FC236}">
                <a16:creationId xmlns:a16="http://schemas.microsoft.com/office/drawing/2014/main" id="{CE5E5B9B-492F-4AEA-9C21-87F1D455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57818" y="3929066"/>
            <a:ext cx="2428892" cy="1802082"/>
          </a:xfrm>
          <a:prstGeom prst="roundRect">
            <a:avLst/>
          </a:prstGeom>
          <a:noFill/>
        </p:spPr>
      </p:pic>
      <p:pic>
        <p:nvPicPr>
          <p:cNvPr id="4098" name="Picture 2" descr="Картинка 30 из 856">
            <a:hlinkClick r:id="rId8"/>
            <a:extLst>
              <a:ext uri="{FF2B5EF4-FFF2-40B4-BE49-F238E27FC236}">
                <a16:creationId xmlns:a16="http://schemas.microsoft.com/office/drawing/2014/main" id="{11FFEEB6-DFEA-4B59-AC66-1217B423F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8596" y="1142984"/>
            <a:ext cx="2490063" cy="1872208"/>
          </a:xfrm>
          <a:prstGeom prst="round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04038-EB63-4BA5-BEBD-417ED674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14" y="149692"/>
            <a:ext cx="8229600" cy="1143000"/>
          </a:xfrm>
        </p:spPr>
        <p:txBody>
          <a:bodyPr>
            <a:noAutofit/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Какие действия не наносят вред вашему здоровью?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378E1-519E-4B84-ADBA-2BC633EE5D22}"/>
              </a:ext>
            </a:extLst>
          </p:cNvPr>
          <p:cNvSpPr txBox="1"/>
          <p:nvPr/>
        </p:nvSpPr>
        <p:spPr>
          <a:xfrm>
            <a:off x="-144463" y="2928938"/>
            <a:ext cx="3492501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Лежачее положения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во время чтения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4A310-A1A4-4ACD-8914-D3D892C3F727}"/>
              </a:ext>
            </a:extLst>
          </p:cNvPr>
          <p:cNvSpPr txBox="1"/>
          <p:nvPr/>
        </p:nvSpPr>
        <p:spPr>
          <a:xfrm>
            <a:off x="4929188" y="5643563"/>
            <a:ext cx="34623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Слушание громкой музыки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516C47-6CDE-48E1-9C25-9FB4FF1B8CED}"/>
              </a:ext>
            </a:extLst>
          </p:cNvPr>
          <p:cNvSpPr txBox="1"/>
          <p:nvPr/>
        </p:nvSpPr>
        <p:spPr>
          <a:xfrm>
            <a:off x="5832475" y="3000375"/>
            <a:ext cx="3311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Близкое нахождение у телевизора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EA7E2B-7CD8-4029-9DC8-4DBEDB248FC7}"/>
              </a:ext>
            </a:extLst>
          </p:cNvPr>
          <p:cNvSpPr txBox="1"/>
          <p:nvPr/>
        </p:nvSpPr>
        <p:spPr>
          <a:xfrm>
            <a:off x="2857500" y="3000375"/>
            <a:ext cx="328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  Неправильная осанка во время выполнения уроков</a:t>
            </a:r>
          </a:p>
        </p:txBody>
      </p:sp>
      <p:pic>
        <p:nvPicPr>
          <p:cNvPr id="13" name="Рисунок 12" descr="Гимнаст.jpg">
            <a:extLst>
              <a:ext uri="{FF2B5EF4-FFF2-40B4-BE49-F238E27FC236}">
                <a16:creationId xmlns:a16="http://schemas.microsoft.com/office/drawing/2014/main" id="{484D4E69-F1E4-4552-BB56-55258DDA5B56}"/>
              </a:ext>
            </a:extLst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428728" y="3929066"/>
            <a:ext cx="2500330" cy="1727500"/>
          </a:xfrm>
          <a:prstGeom prst="roundRect">
            <a:avLst/>
          </a:prstGeom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8B43CC-EABA-485C-8035-94C8DE3768A7}"/>
              </a:ext>
            </a:extLst>
          </p:cNvPr>
          <p:cNvSpPr txBox="1"/>
          <p:nvPr/>
        </p:nvSpPr>
        <p:spPr>
          <a:xfrm>
            <a:off x="714375" y="5572125"/>
            <a:ext cx="35004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 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Утренняя гимнастика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7E0A3A1-B7AE-4FDC-9938-21FDF0F163AE}"/>
              </a:ext>
            </a:extLst>
          </p:cNvPr>
          <p:cNvSpPr/>
          <p:nvPr/>
        </p:nvSpPr>
        <p:spPr>
          <a:xfrm>
            <a:off x="214282" y="928670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7705EDD-D1F3-4A98-B6BB-4E56C4C85AAF}"/>
              </a:ext>
            </a:extLst>
          </p:cNvPr>
          <p:cNvSpPr/>
          <p:nvPr/>
        </p:nvSpPr>
        <p:spPr>
          <a:xfrm>
            <a:off x="3071802" y="100010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673013A-B5B1-40E4-92E6-12C7A1053417}"/>
              </a:ext>
            </a:extLst>
          </p:cNvPr>
          <p:cNvSpPr/>
          <p:nvPr/>
        </p:nvSpPr>
        <p:spPr>
          <a:xfrm>
            <a:off x="5857884" y="100010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C91D58E-6255-4404-8C5C-2F4D24DDF59A}"/>
              </a:ext>
            </a:extLst>
          </p:cNvPr>
          <p:cNvSpPr/>
          <p:nvPr/>
        </p:nvSpPr>
        <p:spPr>
          <a:xfrm>
            <a:off x="1071538" y="3786190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2D12030-01C9-41E8-95C2-12B3278EA0CA}"/>
              </a:ext>
            </a:extLst>
          </p:cNvPr>
          <p:cNvSpPr/>
          <p:nvPr/>
        </p:nvSpPr>
        <p:spPr>
          <a:xfrm>
            <a:off x="5072066" y="3786190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3B9334-EF86-42B9-9737-3FB3B16FA3BD}"/>
              </a:ext>
            </a:extLst>
          </p:cNvPr>
          <p:cNvSpPr txBox="1"/>
          <p:nvPr/>
        </p:nvSpPr>
        <p:spPr>
          <a:xfrm>
            <a:off x="928688" y="6215063"/>
            <a:ext cx="3084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Правильный ответ:</a:t>
            </a:r>
          </a:p>
        </p:txBody>
      </p:sp>
      <p:sp>
        <p:nvSpPr>
          <p:cNvPr id="22" name="Овал 21">
            <a:hlinkClick r:id="rId11" action="ppaction://hlinksldjump"/>
            <a:extLst>
              <a:ext uri="{FF2B5EF4-FFF2-40B4-BE49-F238E27FC236}">
                <a16:creationId xmlns:a16="http://schemas.microsoft.com/office/drawing/2014/main" id="{54319737-C016-43EB-AA5D-B04ABDF433B4}"/>
              </a:ext>
            </a:extLst>
          </p:cNvPr>
          <p:cNvSpPr/>
          <p:nvPr/>
        </p:nvSpPr>
        <p:spPr>
          <a:xfrm>
            <a:off x="4143397" y="6072210"/>
            <a:ext cx="642937" cy="642938"/>
          </a:xfrm>
          <a:prstGeom prst="ellipse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3" name="Овал 22">
            <a:hlinkClick r:id="rId11" action="ppaction://hlinksldjump"/>
            <a:extLst>
              <a:ext uri="{FF2B5EF4-FFF2-40B4-BE49-F238E27FC236}">
                <a16:creationId xmlns:a16="http://schemas.microsoft.com/office/drawing/2014/main" id="{7160627B-42F0-4EA1-8E50-9B89D6D5C1F4}"/>
              </a:ext>
            </a:extLst>
          </p:cNvPr>
          <p:cNvSpPr/>
          <p:nvPr/>
        </p:nvSpPr>
        <p:spPr>
          <a:xfrm>
            <a:off x="4857772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4" name="Овал 23">
            <a:hlinkClick r:id="rId11" action="ppaction://hlinksldjump"/>
            <a:extLst>
              <a:ext uri="{FF2B5EF4-FFF2-40B4-BE49-F238E27FC236}">
                <a16:creationId xmlns:a16="http://schemas.microsoft.com/office/drawing/2014/main" id="{4E17CA10-53B3-4C0C-B18C-AC7A9242DA09}"/>
              </a:ext>
            </a:extLst>
          </p:cNvPr>
          <p:cNvSpPr/>
          <p:nvPr/>
        </p:nvSpPr>
        <p:spPr>
          <a:xfrm>
            <a:off x="5572147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5" name="Овал 24">
            <a:hlinkClick r:id="rId12" action="ppaction://hlinksldjump"/>
            <a:extLst>
              <a:ext uri="{FF2B5EF4-FFF2-40B4-BE49-F238E27FC236}">
                <a16:creationId xmlns:a16="http://schemas.microsoft.com/office/drawing/2014/main" id="{60A95D01-74B4-4A74-9D6D-4AF98CD77BC2}"/>
              </a:ext>
            </a:extLst>
          </p:cNvPr>
          <p:cNvSpPr/>
          <p:nvPr/>
        </p:nvSpPr>
        <p:spPr>
          <a:xfrm>
            <a:off x="6286522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26" name="Овал 25">
            <a:hlinkClick r:id="rId11" action="ppaction://hlinksldjump"/>
            <a:extLst>
              <a:ext uri="{FF2B5EF4-FFF2-40B4-BE49-F238E27FC236}">
                <a16:creationId xmlns:a16="http://schemas.microsoft.com/office/drawing/2014/main" id="{7D37FE54-27DC-45F5-83D6-DD7911B800A8}"/>
              </a:ext>
            </a:extLst>
          </p:cNvPr>
          <p:cNvSpPr/>
          <p:nvPr/>
        </p:nvSpPr>
        <p:spPr>
          <a:xfrm>
            <a:off x="7000897" y="607221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D8A182-5ED0-4845-B434-2407E3086DFA}"/>
              </a:ext>
            </a:extLst>
          </p:cNvPr>
          <p:cNvSpPr/>
          <p:nvPr/>
        </p:nvSpPr>
        <p:spPr>
          <a:xfrm>
            <a:off x="-714375" y="-214313"/>
            <a:ext cx="9858375" cy="735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C5AC55-8F50-411E-BAD9-0F4E9AA7E2ED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gradFill flip="none" rotWithShape="1">
                <a:gsLst>
                  <a:gs pos="0">
                    <a:srgbClr val="0099FF">
                      <a:shade val="30000"/>
                      <a:satMod val="115000"/>
                    </a:srgbClr>
                  </a:gs>
                  <a:gs pos="50000">
                    <a:srgbClr val="0099FF">
                      <a:shade val="67500"/>
                      <a:satMod val="115000"/>
                    </a:srgbClr>
                  </a:gs>
                  <a:gs pos="100000">
                    <a:srgbClr val="00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DFDC3411-0D15-4241-BA33-623B9A4B6F22}"/>
              </a:ext>
            </a:extLst>
          </p:cNvPr>
          <p:cNvSpPr/>
          <p:nvPr/>
        </p:nvSpPr>
        <p:spPr>
          <a:xfrm>
            <a:off x="7429520" y="5715016"/>
            <a:ext cx="1428728" cy="6429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ВОЗВРАТ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C972E6E-DD05-4652-8085-F88061CC8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99" y="3140968"/>
            <a:ext cx="3530600" cy="3530600"/>
          </a:xfr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2396FE05-4343-475C-9888-D00A977F99F1}"/>
              </a:ext>
            </a:extLst>
          </p:cNvPr>
          <p:cNvSpPr/>
          <p:nvPr/>
        </p:nvSpPr>
        <p:spPr>
          <a:xfrm>
            <a:off x="3164424" y="177118"/>
            <a:ext cx="5693824" cy="2531802"/>
          </a:xfrm>
          <a:prstGeom prst="cloudCallout">
            <a:avLst>
              <a:gd name="adj1" fmla="val -55542"/>
              <a:gd name="adj2" fmla="val 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B38547-9BAF-42FB-898E-633D9630B47E}"/>
              </a:ext>
            </a:extLst>
          </p:cNvPr>
          <p:cNvSpPr/>
          <p:nvPr/>
        </p:nvSpPr>
        <p:spPr>
          <a:xfrm>
            <a:off x="3419872" y="90358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Подумай ещё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9D1081-7C93-4E9F-85BF-AD58BF933B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F5F8B2-856E-457D-8E43-BC506E3239DC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7EBB58-3EF8-4C06-9F6F-6F46BD14FD1A}"/>
              </a:ext>
            </a:extLst>
          </p:cNvPr>
          <p:cNvSpPr/>
          <p:nvPr/>
        </p:nvSpPr>
        <p:spPr>
          <a:xfrm>
            <a:off x="6732240" y="5715016"/>
            <a:ext cx="1911726" cy="857256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6" name="Объект 5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3B092C3-88EF-4845-BB11-701952528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87" y="2489200"/>
            <a:ext cx="2367050" cy="35306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238175-5FA7-4884-8D4C-016A68C53919}"/>
              </a:ext>
            </a:extLst>
          </p:cNvPr>
          <p:cNvSpPr/>
          <p:nvPr/>
        </p:nvSpPr>
        <p:spPr>
          <a:xfrm>
            <a:off x="4550336" y="1803543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МОЛОДЕЦ!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A921D-2385-47D0-998B-24A7E569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108585"/>
            <a:ext cx="8229600" cy="1143000"/>
          </a:xfrm>
        </p:spPr>
        <p:txBody>
          <a:bodyPr>
            <a:noAutofit/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Что не является составляющей здорового образа жизни?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77F27-CD86-45A9-AAF7-16AD7E3A5319}"/>
              </a:ext>
            </a:extLst>
          </p:cNvPr>
          <p:cNvSpPr txBox="1"/>
          <p:nvPr/>
        </p:nvSpPr>
        <p:spPr>
          <a:xfrm>
            <a:off x="0" y="3028950"/>
            <a:ext cx="3998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  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Прогулки на свежем воздухе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D0291-E0E3-4D23-9266-A9AAA653C2C3}"/>
              </a:ext>
            </a:extLst>
          </p:cNvPr>
          <p:cNvSpPr txBox="1"/>
          <p:nvPr/>
        </p:nvSpPr>
        <p:spPr>
          <a:xfrm>
            <a:off x="-142875" y="5429250"/>
            <a:ext cx="42878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  Соблюдение режима дня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33262-6160-42BA-A538-54E7A2057B70}"/>
              </a:ext>
            </a:extLst>
          </p:cNvPr>
          <p:cNvSpPr txBox="1"/>
          <p:nvPr/>
        </p:nvSpPr>
        <p:spPr>
          <a:xfrm>
            <a:off x="4071938" y="5457825"/>
            <a:ext cx="5072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Занятия физкультурой и спортом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7184F-CE36-4DAD-851B-179C33B1AFBF}"/>
              </a:ext>
            </a:extLst>
          </p:cNvPr>
          <p:cNvSpPr txBox="1"/>
          <p:nvPr/>
        </p:nvSpPr>
        <p:spPr>
          <a:xfrm>
            <a:off x="4786313" y="3000375"/>
            <a:ext cx="3392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 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Прием жирной пищи</a:t>
            </a:r>
          </a:p>
        </p:txBody>
      </p:sp>
      <p:pic>
        <p:nvPicPr>
          <p:cNvPr id="8" name="Рисунок 7" descr="4_jpg.jpg">
            <a:extLst>
              <a:ext uri="{FF2B5EF4-FFF2-40B4-BE49-F238E27FC236}">
                <a16:creationId xmlns:a16="http://schemas.microsoft.com/office/drawing/2014/main" id="{B83D33E1-4C96-4698-B938-7EDF7764ECD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3643314"/>
            <a:ext cx="2714644" cy="1848248"/>
          </a:xfrm>
          <a:prstGeom prst="roundRect">
            <a:avLst/>
          </a:prstGeom>
        </p:spPr>
      </p:pic>
      <p:pic>
        <p:nvPicPr>
          <p:cNvPr id="10" name="Рисунок 9" descr="пища.jpg">
            <a:extLst>
              <a:ext uri="{FF2B5EF4-FFF2-40B4-BE49-F238E27FC236}">
                <a16:creationId xmlns:a16="http://schemas.microsoft.com/office/drawing/2014/main" id="{13B64ABE-0C8D-4E9A-8676-327AFCCB6AF3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142984"/>
            <a:ext cx="2857520" cy="1899152"/>
          </a:xfrm>
          <a:prstGeom prst="roundRect">
            <a:avLst/>
          </a:prstGeom>
        </p:spPr>
      </p:pic>
      <p:pic>
        <p:nvPicPr>
          <p:cNvPr id="11" name="Рисунок 10" descr="режим.jpg">
            <a:extLst>
              <a:ext uri="{FF2B5EF4-FFF2-40B4-BE49-F238E27FC236}">
                <a16:creationId xmlns:a16="http://schemas.microsoft.com/office/drawing/2014/main" id="{CAE7B7EF-D642-48B4-A60D-E86899672F4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0100" y="3571877"/>
            <a:ext cx="2143140" cy="1937400"/>
          </a:xfrm>
          <a:prstGeom prst="roundRect">
            <a:avLst/>
          </a:prstGeom>
        </p:spPr>
      </p:pic>
      <p:pic>
        <p:nvPicPr>
          <p:cNvPr id="13" name="Рисунок 12" descr="прогулка.jpg">
            <a:extLst>
              <a:ext uri="{FF2B5EF4-FFF2-40B4-BE49-F238E27FC236}">
                <a16:creationId xmlns:a16="http://schemas.microsoft.com/office/drawing/2014/main" id="{38684BAA-AC7B-4E19-BD9C-5C6D0C025CED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1142985"/>
            <a:ext cx="2806335" cy="1857388"/>
          </a:xfrm>
          <a:prstGeom prst="round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2984D197-B66E-4697-86B7-445EA1D53395}"/>
              </a:ext>
            </a:extLst>
          </p:cNvPr>
          <p:cNvSpPr/>
          <p:nvPr/>
        </p:nvSpPr>
        <p:spPr>
          <a:xfrm>
            <a:off x="285720" y="928670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FFD65D0-86D3-449C-8325-E0F74256C44D}"/>
              </a:ext>
            </a:extLst>
          </p:cNvPr>
          <p:cNvSpPr/>
          <p:nvPr/>
        </p:nvSpPr>
        <p:spPr>
          <a:xfrm>
            <a:off x="4714876" y="1000108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3618BA0-BB92-40A4-81BE-A5E631E73978}"/>
              </a:ext>
            </a:extLst>
          </p:cNvPr>
          <p:cNvSpPr/>
          <p:nvPr/>
        </p:nvSpPr>
        <p:spPr>
          <a:xfrm>
            <a:off x="571472" y="3429000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1A9DB5A-9A56-4B67-B5C4-F715B2AEE989}"/>
              </a:ext>
            </a:extLst>
          </p:cNvPr>
          <p:cNvSpPr/>
          <p:nvPr/>
        </p:nvSpPr>
        <p:spPr>
          <a:xfrm>
            <a:off x="4857752" y="3429000"/>
            <a:ext cx="642942" cy="64294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EB56F-7B31-436B-87EB-207CECC06B7D}"/>
              </a:ext>
            </a:extLst>
          </p:cNvPr>
          <p:cNvSpPr txBox="1"/>
          <p:nvPr/>
        </p:nvSpPr>
        <p:spPr>
          <a:xfrm>
            <a:off x="785813" y="6143625"/>
            <a:ext cx="3084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Правильный ответ:</a:t>
            </a:r>
          </a:p>
        </p:txBody>
      </p:sp>
      <p:sp>
        <p:nvSpPr>
          <p:cNvPr id="17" name="Овал 16">
            <a:hlinkClick r:id="rId6" action="ppaction://hlinksldjump"/>
            <a:extLst>
              <a:ext uri="{FF2B5EF4-FFF2-40B4-BE49-F238E27FC236}">
                <a16:creationId xmlns:a16="http://schemas.microsoft.com/office/drawing/2014/main" id="{BB044D63-ADE1-4E3F-9D0F-F7AE0C61F1FC}"/>
              </a:ext>
            </a:extLst>
          </p:cNvPr>
          <p:cNvSpPr/>
          <p:nvPr/>
        </p:nvSpPr>
        <p:spPr>
          <a:xfrm>
            <a:off x="4000516" y="6000750"/>
            <a:ext cx="642937" cy="642938"/>
          </a:xfrm>
          <a:prstGeom prst="ellipse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2" name="Овал 21">
            <a:hlinkClick r:id="rId7" action="ppaction://hlinksldjump"/>
            <a:extLst>
              <a:ext uri="{FF2B5EF4-FFF2-40B4-BE49-F238E27FC236}">
                <a16:creationId xmlns:a16="http://schemas.microsoft.com/office/drawing/2014/main" id="{ED84E633-74F8-488D-81C4-AF0B1259DD90}"/>
              </a:ext>
            </a:extLst>
          </p:cNvPr>
          <p:cNvSpPr/>
          <p:nvPr/>
        </p:nvSpPr>
        <p:spPr>
          <a:xfrm>
            <a:off x="4714891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3" name="Овал 22">
            <a:hlinkClick r:id="rId6" action="ppaction://hlinksldjump"/>
            <a:extLst>
              <a:ext uri="{FF2B5EF4-FFF2-40B4-BE49-F238E27FC236}">
                <a16:creationId xmlns:a16="http://schemas.microsoft.com/office/drawing/2014/main" id="{4F562139-D26A-44BF-BBBA-18F8560D05CC}"/>
              </a:ext>
            </a:extLst>
          </p:cNvPr>
          <p:cNvSpPr/>
          <p:nvPr/>
        </p:nvSpPr>
        <p:spPr>
          <a:xfrm>
            <a:off x="5429266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4" name="Овал 23">
            <a:hlinkClick r:id="rId6" action="ppaction://hlinksldjump"/>
            <a:extLst>
              <a:ext uri="{FF2B5EF4-FFF2-40B4-BE49-F238E27FC236}">
                <a16:creationId xmlns:a16="http://schemas.microsoft.com/office/drawing/2014/main" id="{E9745FAC-5A28-46FC-9E80-892D730B43D8}"/>
              </a:ext>
            </a:extLst>
          </p:cNvPr>
          <p:cNvSpPr/>
          <p:nvPr/>
        </p:nvSpPr>
        <p:spPr>
          <a:xfrm>
            <a:off x="6143641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942E9C-C34D-40D6-90D9-998127F569DF}"/>
              </a:ext>
            </a:extLst>
          </p:cNvPr>
          <p:cNvSpPr/>
          <p:nvPr/>
        </p:nvSpPr>
        <p:spPr>
          <a:xfrm>
            <a:off x="-714375" y="-214313"/>
            <a:ext cx="9858375" cy="735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E1F89-59B0-459F-A844-A8C22C2E9AD3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gradFill flip="none" rotWithShape="1">
                <a:gsLst>
                  <a:gs pos="0">
                    <a:srgbClr val="0099FF">
                      <a:shade val="30000"/>
                      <a:satMod val="115000"/>
                    </a:srgbClr>
                  </a:gs>
                  <a:gs pos="50000">
                    <a:srgbClr val="0099FF">
                      <a:shade val="67500"/>
                      <a:satMod val="115000"/>
                    </a:srgbClr>
                  </a:gs>
                  <a:gs pos="100000">
                    <a:srgbClr val="00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E595E28C-2227-4792-9F01-08AF8F65C6D9}"/>
              </a:ext>
            </a:extLst>
          </p:cNvPr>
          <p:cNvSpPr/>
          <p:nvPr/>
        </p:nvSpPr>
        <p:spPr>
          <a:xfrm>
            <a:off x="7429520" y="5715016"/>
            <a:ext cx="1428728" cy="6429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ВОЗВРАТ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38E28D4-081A-4993-A6B5-76DDE40C7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00351"/>
            <a:ext cx="3530600" cy="3530600"/>
          </a:xfrm>
        </p:spPr>
      </p:pic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0010EF37-AE86-4858-8B30-D616508F7DF8}"/>
              </a:ext>
            </a:extLst>
          </p:cNvPr>
          <p:cNvSpPr/>
          <p:nvPr/>
        </p:nvSpPr>
        <p:spPr>
          <a:xfrm>
            <a:off x="3164424" y="177118"/>
            <a:ext cx="5693824" cy="2531802"/>
          </a:xfrm>
          <a:prstGeom prst="cloudCallout">
            <a:avLst>
              <a:gd name="adj1" fmla="val -55542"/>
              <a:gd name="adj2" fmla="val 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16BAB3-AFBB-497B-91A8-462CE6AF96EF}"/>
              </a:ext>
            </a:extLst>
          </p:cNvPr>
          <p:cNvSpPr/>
          <p:nvPr/>
        </p:nvSpPr>
        <p:spPr>
          <a:xfrm>
            <a:off x="3419872" y="90358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Подумай ещё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B06626-0EB7-4C9B-905B-0E874E4CD1F8}"/>
              </a:ext>
            </a:extLst>
          </p:cNvPr>
          <p:cNvSpPr/>
          <p:nvPr/>
        </p:nvSpPr>
        <p:spPr>
          <a:xfrm>
            <a:off x="-714375" y="-214313"/>
            <a:ext cx="9858375" cy="735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91A780-FC0A-4D52-991C-DBE15AE2500B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gradFill flip="none" rotWithShape="1">
                <a:gsLst>
                  <a:gs pos="0">
                    <a:srgbClr val="0099FF">
                      <a:shade val="30000"/>
                      <a:satMod val="115000"/>
                    </a:srgbClr>
                  </a:gs>
                  <a:gs pos="50000">
                    <a:srgbClr val="0099FF">
                      <a:shade val="67500"/>
                      <a:satMod val="115000"/>
                    </a:srgbClr>
                  </a:gs>
                  <a:gs pos="100000">
                    <a:srgbClr val="00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440ABFE9-8A36-4ED8-A68E-F0E75E12A005}"/>
              </a:ext>
            </a:extLst>
          </p:cNvPr>
          <p:cNvSpPr/>
          <p:nvPr/>
        </p:nvSpPr>
        <p:spPr>
          <a:xfrm>
            <a:off x="7429520" y="5715016"/>
            <a:ext cx="1428728" cy="6429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ВОЗВРАТ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8A83643-5CFD-4071-AF31-947BB80A0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63" y="2996952"/>
            <a:ext cx="3530600" cy="3530600"/>
          </a:xfr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FEEA678B-3FDC-40A1-811F-7514E4A73FF4}"/>
              </a:ext>
            </a:extLst>
          </p:cNvPr>
          <p:cNvSpPr/>
          <p:nvPr/>
        </p:nvSpPr>
        <p:spPr>
          <a:xfrm>
            <a:off x="3164424" y="177118"/>
            <a:ext cx="5693824" cy="2531802"/>
          </a:xfrm>
          <a:prstGeom prst="cloudCallout">
            <a:avLst>
              <a:gd name="adj1" fmla="val -55542"/>
              <a:gd name="adj2" fmla="val 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D8215A-782B-452D-9891-CB7BB8480611}"/>
              </a:ext>
            </a:extLst>
          </p:cNvPr>
          <p:cNvSpPr/>
          <p:nvPr/>
        </p:nvSpPr>
        <p:spPr>
          <a:xfrm>
            <a:off x="3419872" y="90358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Подумай ещё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1867D81-3D1C-4619-8622-D87651A920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215C40-C502-45C7-B3A0-0CB051C63B36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8AA7BFC-6D90-4694-B81E-DAC521684BAD}"/>
              </a:ext>
            </a:extLst>
          </p:cNvPr>
          <p:cNvSpPr/>
          <p:nvPr/>
        </p:nvSpPr>
        <p:spPr>
          <a:xfrm>
            <a:off x="6444208" y="5715016"/>
            <a:ext cx="2199758" cy="857256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12" name="Объект 11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462FA00-A6FA-42C6-BDBE-1942147F6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87" y="2489200"/>
            <a:ext cx="2367050" cy="35306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7E966A-6324-4793-AB5A-8A30D07E0446}"/>
              </a:ext>
            </a:extLst>
          </p:cNvPr>
          <p:cNvSpPr/>
          <p:nvPr/>
        </p:nvSpPr>
        <p:spPr>
          <a:xfrm>
            <a:off x="4550336" y="1803543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МОЛОДЕЦ!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B0AC3825-EE65-4484-BB78-37E359242DF2}"/>
              </a:ext>
            </a:extLst>
          </p:cNvPr>
          <p:cNvSpPr>
            <a:spLocks noChangeArrowheads="1"/>
          </p:cNvSpPr>
          <p:nvPr/>
        </p:nvSpPr>
        <p:spPr bwMode="auto">
          <a:xfrm rot="21163707">
            <a:off x="-49593" y="1920509"/>
            <a:ext cx="9078317" cy="2814941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BFEBDB-82E1-430B-B534-24FEAFA89C25}"/>
              </a:ext>
            </a:extLst>
          </p:cNvPr>
          <p:cNvSpPr/>
          <p:nvPr/>
        </p:nvSpPr>
        <p:spPr>
          <a:xfrm rot="21090471">
            <a:off x="261698" y="2517669"/>
            <a:ext cx="8589210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600" b="1" dirty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Будьте здоровы!</a:t>
            </a:r>
          </a:p>
        </p:txBody>
      </p:sp>
      <p:pic>
        <p:nvPicPr>
          <p:cNvPr id="40966" name="Рисунок 8" descr="PE02957_.WMF">
            <a:extLst>
              <a:ext uri="{FF2B5EF4-FFF2-40B4-BE49-F238E27FC236}">
                <a16:creationId xmlns:a16="http://schemas.microsoft.com/office/drawing/2014/main" id="{C960B100-89A9-4C4B-A9D2-26713DA5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14313"/>
            <a:ext cx="24765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Рисунок 9" descr="SO00345_.WMF">
            <a:extLst>
              <a:ext uri="{FF2B5EF4-FFF2-40B4-BE49-F238E27FC236}">
                <a16:creationId xmlns:a16="http://schemas.microsoft.com/office/drawing/2014/main" id="{DFD3C7EA-1A47-4862-B054-0F9DBF9CB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57188"/>
            <a:ext cx="3086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Рисунок 10" descr="SO00603_.WMF">
            <a:extLst>
              <a:ext uri="{FF2B5EF4-FFF2-40B4-BE49-F238E27FC236}">
                <a16:creationId xmlns:a16="http://schemas.microsoft.com/office/drawing/2014/main" id="{F8C710B7-3DAD-4B6D-840F-B18B26B78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1503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Рисунок 11" descr="TN00411_.WMF">
            <a:extLst>
              <a:ext uri="{FF2B5EF4-FFF2-40B4-BE49-F238E27FC236}">
                <a16:creationId xmlns:a16="http://schemas.microsoft.com/office/drawing/2014/main" id="{1C35E0DF-8780-4105-92D0-1744F0560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72000"/>
            <a:ext cx="183673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Рисунок 12" descr="J0318810.WMF">
            <a:extLst>
              <a:ext uri="{FF2B5EF4-FFF2-40B4-BE49-F238E27FC236}">
                <a16:creationId xmlns:a16="http://schemas.microsoft.com/office/drawing/2014/main" id="{EB6B0E54-0C8A-4FB8-82A8-A9C6C6F4C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18430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Рисунок 13" descr="SO00299_.WMF">
            <a:extLst>
              <a:ext uri="{FF2B5EF4-FFF2-40B4-BE49-F238E27FC236}">
                <a16:creationId xmlns:a16="http://schemas.microsoft.com/office/drawing/2014/main" id="{71412E7C-27FD-4489-86A1-5CDCECDF7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57625"/>
            <a:ext cx="28527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1DE4CB-9276-4A60-9B8F-911E8F6FC9E5}"/>
              </a:ext>
            </a:extLst>
          </p:cNvPr>
          <p:cNvSpPr/>
          <p:nvPr/>
        </p:nvSpPr>
        <p:spPr>
          <a:xfrm>
            <a:off x="-108520" y="-9679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A23953-C177-4C3E-98C4-1CD8F9A830EC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F595C99-0EAF-4597-AD76-9621B328DF15}"/>
              </a:ext>
            </a:extLst>
          </p:cNvPr>
          <p:cNvSpPr/>
          <p:nvPr/>
        </p:nvSpPr>
        <p:spPr>
          <a:xfrm>
            <a:off x="6804248" y="5715016"/>
            <a:ext cx="1839718" cy="857256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6" name="Объект 5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FB6019C-FC18-4DE7-8D74-DB0BBE074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87" y="2489200"/>
            <a:ext cx="2367050" cy="35306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8D01C1-5A74-44D8-B565-2337BC4B95C7}"/>
              </a:ext>
            </a:extLst>
          </p:cNvPr>
          <p:cNvSpPr/>
          <p:nvPr/>
        </p:nvSpPr>
        <p:spPr>
          <a:xfrm>
            <a:off x="4550336" y="1803543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МОЛОДЕЦ!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0B4A-3A71-4F39-A76F-F62DF9A5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91" y="-29125"/>
            <a:ext cx="9144000" cy="1143000"/>
          </a:xfrm>
        </p:spPr>
        <p:txBody>
          <a:bodyPr>
            <a:noAutofit/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latin typeface="Century Gothic" pitchFamily="34" charset="0"/>
              </a:rPr>
              <a:t> </a:t>
            </a: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Какие напитки вредны для здоровья?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кокао.jpg">
            <a:extLst>
              <a:ext uri="{FF2B5EF4-FFF2-40B4-BE49-F238E27FC236}">
                <a16:creationId xmlns:a16="http://schemas.microsoft.com/office/drawing/2014/main" id="{3024AF69-42B9-486D-AEE6-4589D4C9E6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60229"/>
            <a:ext cx="1872208" cy="1922356"/>
          </a:xfrm>
          <a:prstGeom prst="roundRect">
            <a:avLst/>
          </a:prstGeom>
        </p:spPr>
      </p:pic>
      <p:pic>
        <p:nvPicPr>
          <p:cNvPr id="14" name="Рисунок 13" descr="компот.jpg">
            <a:extLst>
              <a:ext uri="{FF2B5EF4-FFF2-40B4-BE49-F238E27FC236}">
                <a16:creationId xmlns:a16="http://schemas.microsoft.com/office/drawing/2014/main" id="{EEDEA1CE-B6EB-4353-B53F-2C913DFAE4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28926" y="1006461"/>
            <a:ext cx="1296144" cy="2044084"/>
          </a:xfrm>
          <a:prstGeom prst="roundRect">
            <a:avLst/>
          </a:prstGeom>
        </p:spPr>
      </p:pic>
      <p:pic>
        <p:nvPicPr>
          <p:cNvPr id="16" name="Рисунок 15" descr="чайу.jpg">
            <a:extLst>
              <a:ext uri="{FF2B5EF4-FFF2-40B4-BE49-F238E27FC236}">
                <a16:creationId xmlns:a16="http://schemas.microsoft.com/office/drawing/2014/main" id="{B0A44795-450E-4401-947A-A4CA1B3E7B5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000628" y="3786191"/>
            <a:ext cx="2664296" cy="1732003"/>
          </a:xfrm>
          <a:prstGeom prst="roundRect">
            <a:avLst/>
          </a:prstGeom>
        </p:spPr>
      </p:pic>
      <p:pic>
        <p:nvPicPr>
          <p:cNvPr id="19" name="Рисунок 18" descr="вода.jpg">
            <a:extLst>
              <a:ext uri="{FF2B5EF4-FFF2-40B4-BE49-F238E27FC236}">
                <a16:creationId xmlns:a16="http://schemas.microsoft.com/office/drawing/2014/main" id="{00E5DA6A-B76A-49F3-9941-7A0761DBF884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58016" y="1006462"/>
            <a:ext cx="1080127" cy="2143140"/>
          </a:xfrm>
          <a:prstGeom prst="roundRect">
            <a:avLst/>
          </a:prstGeom>
        </p:spPr>
      </p:pic>
      <p:pic>
        <p:nvPicPr>
          <p:cNvPr id="21" name="Рисунок 20" descr="pepsi1950.jpg">
            <a:extLst>
              <a:ext uri="{FF2B5EF4-FFF2-40B4-BE49-F238E27FC236}">
                <a16:creationId xmlns:a16="http://schemas.microsoft.com/office/drawing/2014/main" id="{3BD5810C-E3A4-494F-9DFC-DAF827573B8B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857752" y="1009877"/>
            <a:ext cx="1368152" cy="2068286"/>
          </a:xfrm>
          <a:prstGeom prst="round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2587EC-EC04-4FEF-808F-A67E123A9612}"/>
              </a:ext>
            </a:extLst>
          </p:cNvPr>
          <p:cNvSpPr txBox="1"/>
          <p:nvPr/>
        </p:nvSpPr>
        <p:spPr>
          <a:xfrm>
            <a:off x="755650" y="2932113"/>
            <a:ext cx="1584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Какао</a:t>
            </a:r>
          </a:p>
        </p:txBody>
      </p:sp>
      <p:pic>
        <p:nvPicPr>
          <p:cNvPr id="23" name="Рисунок 22" descr="кеф.jpg">
            <a:extLst>
              <a:ext uri="{FF2B5EF4-FFF2-40B4-BE49-F238E27FC236}">
                <a16:creationId xmlns:a16="http://schemas.microsoft.com/office/drawing/2014/main" id="{30E39DE1-69ED-4EEA-8FF2-FE96C6BA6828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285984" y="3714753"/>
            <a:ext cx="1714512" cy="1822715"/>
          </a:xfrm>
          <a:prstGeom prst="round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DF877B-9F0D-433D-9160-881921AEBE66}"/>
              </a:ext>
            </a:extLst>
          </p:cNvPr>
          <p:cNvSpPr txBox="1"/>
          <p:nvPr/>
        </p:nvSpPr>
        <p:spPr>
          <a:xfrm>
            <a:off x="2844800" y="3006725"/>
            <a:ext cx="1584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Морс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F3361C-1154-4B5F-8CD4-841326F7D64E}"/>
              </a:ext>
            </a:extLst>
          </p:cNvPr>
          <p:cNvSpPr txBox="1"/>
          <p:nvPr/>
        </p:nvSpPr>
        <p:spPr>
          <a:xfrm>
            <a:off x="4714875" y="3006725"/>
            <a:ext cx="1584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Пепси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3A94C-34A0-4436-9E46-4C8B745F4E30}"/>
              </a:ext>
            </a:extLst>
          </p:cNvPr>
          <p:cNvSpPr txBox="1"/>
          <p:nvPr/>
        </p:nvSpPr>
        <p:spPr>
          <a:xfrm>
            <a:off x="2357438" y="5500688"/>
            <a:ext cx="1584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Кефир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805867-472F-4528-9E67-68821BDE8753}"/>
              </a:ext>
            </a:extLst>
          </p:cNvPr>
          <p:cNvSpPr txBox="1"/>
          <p:nvPr/>
        </p:nvSpPr>
        <p:spPr>
          <a:xfrm>
            <a:off x="6572250" y="3078163"/>
            <a:ext cx="18716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Минеральная вода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C463E0-9A33-47D4-B4BA-740CA5D89A7E}"/>
              </a:ext>
            </a:extLst>
          </p:cNvPr>
          <p:cNvSpPr txBox="1"/>
          <p:nvPr/>
        </p:nvSpPr>
        <p:spPr>
          <a:xfrm>
            <a:off x="5572125" y="5500688"/>
            <a:ext cx="1584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Чай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ADBF5DE-E4BF-4374-9353-3C90FC166752}"/>
              </a:ext>
            </a:extLst>
          </p:cNvPr>
          <p:cNvSpPr/>
          <p:nvPr/>
        </p:nvSpPr>
        <p:spPr>
          <a:xfrm>
            <a:off x="285720" y="792147"/>
            <a:ext cx="642942" cy="642942"/>
          </a:xfrm>
          <a:prstGeom prst="ellipse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BE1D984-7771-4C81-9357-C5880AB6C23E}"/>
              </a:ext>
            </a:extLst>
          </p:cNvPr>
          <p:cNvSpPr/>
          <p:nvPr/>
        </p:nvSpPr>
        <p:spPr>
          <a:xfrm>
            <a:off x="2571736" y="792147"/>
            <a:ext cx="642942" cy="642942"/>
          </a:xfrm>
          <a:prstGeom prst="ellipse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38532A9E-D98F-4494-B0BF-B6AEE7D7A762}"/>
              </a:ext>
            </a:extLst>
          </p:cNvPr>
          <p:cNvSpPr/>
          <p:nvPr/>
        </p:nvSpPr>
        <p:spPr>
          <a:xfrm>
            <a:off x="4500562" y="792147"/>
            <a:ext cx="642942" cy="642942"/>
          </a:xfrm>
          <a:prstGeom prst="ellipse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A94F291-BC1C-4D4F-B6B3-1268C25EC503}"/>
              </a:ext>
            </a:extLst>
          </p:cNvPr>
          <p:cNvSpPr/>
          <p:nvPr/>
        </p:nvSpPr>
        <p:spPr>
          <a:xfrm>
            <a:off x="6643702" y="792147"/>
            <a:ext cx="642942" cy="642942"/>
          </a:xfrm>
          <a:prstGeom prst="ellipse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C23E99F-6839-478F-8900-C4C8D8498A20}"/>
              </a:ext>
            </a:extLst>
          </p:cNvPr>
          <p:cNvSpPr/>
          <p:nvPr/>
        </p:nvSpPr>
        <p:spPr>
          <a:xfrm>
            <a:off x="2000232" y="3500439"/>
            <a:ext cx="642942" cy="642942"/>
          </a:xfrm>
          <a:prstGeom prst="ellipse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95B40494-A41C-4DFE-85F0-F40A3E03DF9F}"/>
              </a:ext>
            </a:extLst>
          </p:cNvPr>
          <p:cNvSpPr/>
          <p:nvPr/>
        </p:nvSpPr>
        <p:spPr>
          <a:xfrm>
            <a:off x="4714876" y="3500438"/>
            <a:ext cx="642942" cy="642943"/>
          </a:xfrm>
          <a:prstGeom prst="ellipse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483EC8-A52C-4B22-91B8-E658CF49F96B}"/>
              </a:ext>
            </a:extLst>
          </p:cNvPr>
          <p:cNvSpPr txBox="1"/>
          <p:nvPr/>
        </p:nvSpPr>
        <p:spPr>
          <a:xfrm>
            <a:off x="428625" y="6143625"/>
            <a:ext cx="30845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Правильный ответ:</a:t>
            </a:r>
          </a:p>
        </p:txBody>
      </p:sp>
      <p:sp>
        <p:nvSpPr>
          <p:cNvPr id="34" name="Овал 33">
            <a:hlinkClick r:id="rId8" action="ppaction://hlinksldjump"/>
            <a:extLst>
              <a:ext uri="{FF2B5EF4-FFF2-40B4-BE49-F238E27FC236}">
                <a16:creationId xmlns:a16="http://schemas.microsoft.com/office/drawing/2014/main" id="{14BE273A-436F-42D6-9435-AFB2897CD0B8}"/>
              </a:ext>
            </a:extLst>
          </p:cNvPr>
          <p:cNvSpPr/>
          <p:nvPr/>
        </p:nvSpPr>
        <p:spPr>
          <a:xfrm>
            <a:off x="3643313" y="6000750"/>
            <a:ext cx="642937" cy="642938"/>
          </a:xfrm>
          <a:prstGeom prst="ellipse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5" name="Овал 34">
            <a:hlinkClick r:id="rId8" action="ppaction://hlinksldjump"/>
            <a:extLst>
              <a:ext uri="{FF2B5EF4-FFF2-40B4-BE49-F238E27FC236}">
                <a16:creationId xmlns:a16="http://schemas.microsoft.com/office/drawing/2014/main" id="{56E7550E-E934-44E8-A05F-43B55DD8D1BE}"/>
              </a:ext>
            </a:extLst>
          </p:cNvPr>
          <p:cNvSpPr/>
          <p:nvPr/>
        </p:nvSpPr>
        <p:spPr>
          <a:xfrm>
            <a:off x="4357688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6" name="Овал 35">
            <a:hlinkClick r:id="rId9" action="ppaction://hlinksldjump"/>
            <a:extLst>
              <a:ext uri="{FF2B5EF4-FFF2-40B4-BE49-F238E27FC236}">
                <a16:creationId xmlns:a16="http://schemas.microsoft.com/office/drawing/2014/main" id="{31E745A0-00EB-4C03-9F9F-BD5B822A5C4C}"/>
              </a:ext>
            </a:extLst>
          </p:cNvPr>
          <p:cNvSpPr/>
          <p:nvPr/>
        </p:nvSpPr>
        <p:spPr>
          <a:xfrm>
            <a:off x="5072063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7" name="Овал 36">
            <a:hlinkClick r:id="rId8" action="ppaction://hlinksldjump"/>
            <a:extLst>
              <a:ext uri="{FF2B5EF4-FFF2-40B4-BE49-F238E27FC236}">
                <a16:creationId xmlns:a16="http://schemas.microsoft.com/office/drawing/2014/main" id="{23F34DEB-8D4A-40DA-B5EF-5A0C6E1CF051}"/>
              </a:ext>
            </a:extLst>
          </p:cNvPr>
          <p:cNvSpPr/>
          <p:nvPr/>
        </p:nvSpPr>
        <p:spPr>
          <a:xfrm>
            <a:off x="5786438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44" name="Овал 43">
            <a:hlinkClick r:id="rId8" action="ppaction://hlinksldjump"/>
            <a:extLst>
              <a:ext uri="{FF2B5EF4-FFF2-40B4-BE49-F238E27FC236}">
                <a16:creationId xmlns:a16="http://schemas.microsoft.com/office/drawing/2014/main" id="{549BF0F9-6480-41FC-B1EB-431BBBAF57D2}"/>
              </a:ext>
            </a:extLst>
          </p:cNvPr>
          <p:cNvSpPr/>
          <p:nvPr/>
        </p:nvSpPr>
        <p:spPr>
          <a:xfrm>
            <a:off x="6500813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30" name="Овал 29">
            <a:hlinkClick r:id="rId8" action="ppaction://hlinksldjump"/>
            <a:extLst>
              <a:ext uri="{FF2B5EF4-FFF2-40B4-BE49-F238E27FC236}">
                <a16:creationId xmlns:a16="http://schemas.microsoft.com/office/drawing/2014/main" id="{A9005C55-F785-4F55-919B-3BB1684F5678}"/>
              </a:ext>
            </a:extLst>
          </p:cNvPr>
          <p:cNvSpPr/>
          <p:nvPr/>
        </p:nvSpPr>
        <p:spPr>
          <a:xfrm>
            <a:off x="7215211" y="6000768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450AD0-A563-479C-9DFE-D3FD1E97D964}"/>
              </a:ext>
            </a:extLst>
          </p:cNvPr>
          <p:cNvSpPr/>
          <p:nvPr/>
        </p:nvSpPr>
        <p:spPr>
          <a:xfrm>
            <a:off x="-714375" y="-214313"/>
            <a:ext cx="9858375" cy="735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6E1507-1A74-45C6-A554-D03AEB1FCBF0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gradFill flip="none" rotWithShape="1">
                <a:gsLst>
                  <a:gs pos="0">
                    <a:srgbClr val="0099FF">
                      <a:shade val="30000"/>
                      <a:satMod val="115000"/>
                    </a:srgbClr>
                  </a:gs>
                  <a:gs pos="50000">
                    <a:srgbClr val="0099FF">
                      <a:shade val="67500"/>
                      <a:satMod val="115000"/>
                    </a:srgbClr>
                  </a:gs>
                  <a:gs pos="100000">
                    <a:srgbClr val="00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5CD5B168-E4F7-487B-987B-14E2D29C3FBA}"/>
              </a:ext>
            </a:extLst>
          </p:cNvPr>
          <p:cNvSpPr/>
          <p:nvPr/>
        </p:nvSpPr>
        <p:spPr>
          <a:xfrm>
            <a:off x="7429520" y="5715016"/>
            <a:ext cx="1428728" cy="6429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ВОЗВРАТ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C92FDA-AA75-4A74-B64F-FF692607C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72" y="2708920"/>
            <a:ext cx="3530600" cy="3530600"/>
          </a:xfrm>
        </p:spPr>
      </p:pic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EBEEEA18-9699-4F39-930F-48F9F80C8838}"/>
              </a:ext>
            </a:extLst>
          </p:cNvPr>
          <p:cNvSpPr/>
          <p:nvPr/>
        </p:nvSpPr>
        <p:spPr>
          <a:xfrm>
            <a:off x="3164424" y="177118"/>
            <a:ext cx="5693824" cy="2531802"/>
          </a:xfrm>
          <a:prstGeom prst="cloudCallout">
            <a:avLst>
              <a:gd name="adj1" fmla="val -55542"/>
              <a:gd name="adj2" fmla="val 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9D2BB8-3335-476D-BCF9-B45B0792D5A9}"/>
              </a:ext>
            </a:extLst>
          </p:cNvPr>
          <p:cNvSpPr/>
          <p:nvPr/>
        </p:nvSpPr>
        <p:spPr>
          <a:xfrm>
            <a:off x="3419872" y="90358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Подумай ещё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B2098E-7262-44DB-BABF-9E113A9242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76323D-8A44-452C-8E2B-BBEAE303F06E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1F67647-4066-43DD-BC39-AC683E8DABCF}"/>
              </a:ext>
            </a:extLst>
          </p:cNvPr>
          <p:cNvSpPr/>
          <p:nvPr/>
        </p:nvSpPr>
        <p:spPr>
          <a:xfrm>
            <a:off x="6804248" y="5715016"/>
            <a:ext cx="1839718" cy="857256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ДАЛЬШЕ</a:t>
            </a:r>
          </a:p>
        </p:txBody>
      </p:sp>
      <p:pic>
        <p:nvPicPr>
          <p:cNvPr id="6" name="Объект 5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2C2FD88-E5A9-4787-AC1B-4D6838FCB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87" y="2489200"/>
            <a:ext cx="2367050" cy="35306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C19FCD-3442-4081-94BB-7CBE2EFBE2B8}"/>
              </a:ext>
            </a:extLst>
          </p:cNvPr>
          <p:cNvSpPr/>
          <p:nvPr/>
        </p:nvSpPr>
        <p:spPr>
          <a:xfrm>
            <a:off x="4550336" y="1803543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МОЛОДЕЦ!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515FB-D719-40B9-89C0-9D360E73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4086"/>
            <a:ext cx="8964488" cy="1556792"/>
          </a:xfrm>
        </p:spPr>
        <p:txBody>
          <a:bodyPr>
            <a:normAutofit/>
            <a:sp3d prstMaterial="softEdg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 Какие состязания не проводились  во время древнегреческих</a:t>
            </a:r>
            <a:b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 Олимпийских игр?</a:t>
            </a:r>
          </a:p>
        </p:txBody>
      </p:sp>
      <p:pic>
        <p:nvPicPr>
          <p:cNvPr id="4098" name="Picture 2" descr="C:\Users\Дом\Pictures\бег.jpg">
            <a:extLst>
              <a:ext uri="{FF2B5EF4-FFF2-40B4-BE49-F238E27FC236}">
                <a16:creationId xmlns:a16="http://schemas.microsoft.com/office/drawing/2014/main" id="{310EDAAD-02D0-4FF4-8152-9CAB2693CA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428736"/>
            <a:ext cx="2337439" cy="1785950"/>
          </a:xfrm>
          <a:prstGeom prst="roundRect">
            <a:avLst/>
          </a:prstGeom>
        </p:spPr>
      </p:pic>
      <p:pic>
        <p:nvPicPr>
          <p:cNvPr id="4099" name="Picture 3" descr="C:\Users\Дом\Pictures\8.jpg">
            <a:extLst>
              <a:ext uri="{FF2B5EF4-FFF2-40B4-BE49-F238E27FC236}">
                <a16:creationId xmlns:a16="http://schemas.microsoft.com/office/drawing/2014/main" id="{0CFDF826-8DD2-4AA5-BD7C-C1872E57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3786190"/>
            <a:ext cx="2428892" cy="1754200"/>
          </a:xfrm>
          <a:prstGeom prst="roundRect">
            <a:avLst/>
          </a:prstGeom>
          <a:noFill/>
        </p:spPr>
      </p:pic>
      <p:pic>
        <p:nvPicPr>
          <p:cNvPr id="4100" name="Picture 4" descr="C:\Users\Дом\Pictures\5.jpg">
            <a:extLst>
              <a:ext uri="{FF2B5EF4-FFF2-40B4-BE49-F238E27FC236}">
                <a16:creationId xmlns:a16="http://schemas.microsoft.com/office/drawing/2014/main" id="{5F57FBD2-3451-4F07-9959-8D1FCA2D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1497411"/>
            <a:ext cx="2500329" cy="1860151"/>
          </a:xfrm>
          <a:prstGeom prst="roundRect">
            <a:avLst/>
          </a:prstGeom>
          <a:noFill/>
        </p:spPr>
      </p:pic>
      <p:pic>
        <p:nvPicPr>
          <p:cNvPr id="4101" name="Picture 5" descr="C:\Users\Дом\Pictures\колесн.jpg">
            <a:extLst>
              <a:ext uri="{FF2B5EF4-FFF2-40B4-BE49-F238E27FC236}">
                <a16:creationId xmlns:a16="http://schemas.microsoft.com/office/drawing/2014/main" id="{A51D7456-1C5C-48D3-A236-0AEEE904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3714752"/>
            <a:ext cx="2389963" cy="1714512"/>
          </a:xfrm>
          <a:prstGeom prst="round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C7232D-AD18-4112-919A-156978B38206}"/>
              </a:ext>
            </a:extLst>
          </p:cNvPr>
          <p:cNvSpPr txBox="1"/>
          <p:nvPr/>
        </p:nvSpPr>
        <p:spPr>
          <a:xfrm>
            <a:off x="928688" y="3181350"/>
            <a:ext cx="15843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Бег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DC82A-FE27-497C-9676-C8E4A4012474}"/>
              </a:ext>
            </a:extLst>
          </p:cNvPr>
          <p:cNvSpPr txBox="1"/>
          <p:nvPr/>
        </p:nvSpPr>
        <p:spPr>
          <a:xfrm>
            <a:off x="5646738" y="5572125"/>
            <a:ext cx="36401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Езда на велосипеде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EC8FB-B699-4729-81EB-1D02078857E4}"/>
              </a:ext>
            </a:extLst>
          </p:cNvPr>
          <p:cNvSpPr txBox="1"/>
          <p:nvPr/>
        </p:nvSpPr>
        <p:spPr>
          <a:xfrm>
            <a:off x="3357563" y="5000625"/>
            <a:ext cx="25209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Метание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9010D-40B1-4FDC-8795-80B63D66C8E0}"/>
              </a:ext>
            </a:extLst>
          </p:cNvPr>
          <p:cNvSpPr txBox="1"/>
          <p:nvPr/>
        </p:nvSpPr>
        <p:spPr>
          <a:xfrm>
            <a:off x="285750" y="5429250"/>
            <a:ext cx="3203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Езда на колеснице</a:t>
            </a:r>
          </a:p>
        </p:txBody>
      </p:sp>
      <p:pic>
        <p:nvPicPr>
          <p:cNvPr id="4102" name="Picture 6" descr="C:\Users\Дом\Pictures\метание.jpg">
            <a:extLst>
              <a:ext uri="{FF2B5EF4-FFF2-40B4-BE49-F238E27FC236}">
                <a16:creationId xmlns:a16="http://schemas.microsoft.com/office/drawing/2014/main" id="{9E0CB507-13BF-4866-9684-9DC5030C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143116"/>
            <a:ext cx="1800200" cy="2901922"/>
          </a:xfrm>
          <a:prstGeom prst="round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9CC7FC-9F4D-4351-8A98-84AEF44F38DC}"/>
              </a:ext>
            </a:extLst>
          </p:cNvPr>
          <p:cNvSpPr txBox="1"/>
          <p:nvPr/>
        </p:nvSpPr>
        <p:spPr>
          <a:xfrm>
            <a:off x="6011863" y="3286125"/>
            <a:ext cx="27447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 Борьба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B60F8A5-1ABA-45B2-83BB-9CE2C0D814FF}"/>
              </a:ext>
            </a:extLst>
          </p:cNvPr>
          <p:cNvSpPr/>
          <p:nvPr/>
        </p:nvSpPr>
        <p:spPr>
          <a:xfrm>
            <a:off x="285750" y="1143000"/>
            <a:ext cx="642938" cy="64293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0A14263-2AEA-450A-97A9-4F0EDD443CAF}"/>
              </a:ext>
            </a:extLst>
          </p:cNvPr>
          <p:cNvSpPr/>
          <p:nvPr/>
        </p:nvSpPr>
        <p:spPr>
          <a:xfrm>
            <a:off x="3429000" y="1785938"/>
            <a:ext cx="642938" cy="64293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F8DA7B8-D6D4-4EFE-B35A-F4F576A507A7}"/>
              </a:ext>
            </a:extLst>
          </p:cNvPr>
          <p:cNvSpPr/>
          <p:nvPr/>
        </p:nvSpPr>
        <p:spPr>
          <a:xfrm>
            <a:off x="5715000" y="1214438"/>
            <a:ext cx="642938" cy="64293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EFABC23-0AC6-45DA-A951-ADC00E585AD3}"/>
              </a:ext>
            </a:extLst>
          </p:cNvPr>
          <p:cNvSpPr/>
          <p:nvPr/>
        </p:nvSpPr>
        <p:spPr>
          <a:xfrm>
            <a:off x="357188" y="3429000"/>
            <a:ext cx="642937" cy="64293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F8E8457-3AAC-4596-A22B-C4C78C063142}"/>
              </a:ext>
            </a:extLst>
          </p:cNvPr>
          <p:cNvSpPr/>
          <p:nvPr/>
        </p:nvSpPr>
        <p:spPr>
          <a:xfrm>
            <a:off x="5786438" y="3571875"/>
            <a:ext cx="642937" cy="64293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88788-A4ED-4DE2-B41C-9CB6E82D5C73}"/>
              </a:ext>
            </a:extLst>
          </p:cNvPr>
          <p:cNvSpPr txBox="1"/>
          <p:nvPr/>
        </p:nvSpPr>
        <p:spPr>
          <a:xfrm>
            <a:off x="428625" y="6143625"/>
            <a:ext cx="30845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Правильный ответ:</a:t>
            </a:r>
          </a:p>
        </p:txBody>
      </p:sp>
      <p:sp>
        <p:nvSpPr>
          <p:cNvPr id="26" name="Овал 25">
            <a:hlinkClick r:id="rId7" action="ppaction://hlinksldjump"/>
            <a:extLst>
              <a:ext uri="{FF2B5EF4-FFF2-40B4-BE49-F238E27FC236}">
                <a16:creationId xmlns:a16="http://schemas.microsoft.com/office/drawing/2014/main" id="{8A4A8321-5D60-425C-95B2-648100F9597D}"/>
              </a:ext>
            </a:extLst>
          </p:cNvPr>
          <p:cNvSpPr/>
          <p:nvPr/>
        </p:nvSpPr>
        <p:spPr>
          <a:xfrm>
            <a:off x="3643313" y="6000750"/>
            <a:ext cx="642937" cy="642938"/>
          </a:xfrm>
          <a:prstGeom prst="ellipse">
            <a:avLst/>
          </a:prstGeom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7" name="Овал 26">
            <a:hlinkClick r:id="rId7" action="ppaction://hlinksldjump"/>
            <a:extLst>
              <a:ext uri="{FF2B5EF4-FFF2-40B4-BE49-F238E27FC236}">
                <a16:creationId xmlns:a16="http://schemas.microsoft.com/office/drawing/2014/main" id="{D62694BC-AA32-4DEF-A1E5-70CF88AD96F1}"/>
              </a:ext>
            </a:extLst>
          </p:cNvPr>
          <p:cNvSpPr/>
          <p:nvPr/>
        </p:nvSpPr>
        <p:spPr>
          <a:xfrm>
            <a:off x="4357688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8" name="Овал 27">
            <a:hlinkClick r:id="rId7" action="ppaction://hlinksldjump"/>
            <a:extLst>
              <a:ext uri="{FF2B5EF4-FFF2-40B4-BE49-F238E27FC236}">
                <a16:creationId xmlns:a16="http://schemas.microsoft.com/office/drawing/2014/main" id="{502B4C91-7D45-4CF2-8C95-718BB7ADC5AA}"/>
              </a:ext>
            </a:extLst>
          </p:cNvPr>
          <p:cNvSpPr/>
          <p:nvPr/>
        </p:nvSpPr>
        <p:spPr>
          <a:xfrm>
            <a:off x="5072063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9" name="Овал 28">
            <a:hlinkClick r:id="rId7" action="ppaction://hlinksldjump"/>
            <a:extLst>
              <a:ext uri="{FF2B5EF4-FFF2-40B4-BE49-F238E27FC236}">
                <a16:creationId xmlns:a16="http://schemas.microsoft.com/office/drawing/2014/main" id="{8BDA10E5-5C99-44F7-B595-2C010F05687F}"/>
              </a:ext>
            </a:extLst>
          </p:cNvPr>
          <p:cNvSpPr/>
          <p:nvPr/>
        </p:nvSpPr>
        <p:spPr>
          <a:xfrm>
            <a:off x="5786438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0" name="Овал 29">
            <a:hlinkClick r:id="rId8" action="ppaction://hlinksldjump"/>
            <a:extLst>
              <a:ext uri="{FF2B5EF4-FFF2-40B4-BE49-F238E27FC236}">
                <a16:creationId xmlns:a16="http://schemas.microsoft.com/office/drawing/2014/main" id="{13A634BD-2670-4FBF-8464-5DE1B664B972}"/>
              </a:ext>
            </a:extLst>
          </p:cNvPr>
          <p:cNvSpPr/>
          <p:nvPr/>
        </p:nvSpPr>
        <p:spPr>
          <a:xfrm>
            <a:off x="6500813" y="6000750"/>
            <a:ext cx="642937" cy="642938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B8E69B-42DE-4904-ABF7-A7DFBD1E061A}"/>
              </a:ext>
            </a:extLst>
          </p:cNvPr>
          <p:cNvSpPr/>
          <p:nvPr/>
        </p:nvSpPr>
        <p:spPr>
          <a:xfrm>
            <a:off x="-714375" y="-214313"/>
            <a:ext cx="9858375" cy="735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2C49FD-0C94-4774-A99B-82B340E6C612}"/>
              </a:ext>
            </a:extLst>
          </p:cNvPr>
          <p:cNvSpPr/>
          <p:nvPr/>
        </p:nvSpPr>
        <p:spPr>
          <a:xfrm>
            <a:off x="-285750" y="-142875"/>
            <a:ext cx="1357313" cy="7215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gradFill flip="none" rotWithShape="1">
                <a:gsLst>
                  <a:gs pos="0">
                    <a:srgbClr val="0099FF">
                      <a:shade val="30000"/>
                      <a:satMod val="115000"/>
                    </a:srgbClr>
                  </a:gs>
                  <a:gs pos="50000">
                    <a:srgbClr val="0099FF">
                      <a:shade val="67500"/>
                      <a:satMod val="115000"/>
                    </a:srgbClr>
                  </a:gs>
                  <a:gs pos="100000">
                    <a:srgbClr val="0099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id="{1607FA78-F4C3-4655-9EA4-B977B1723595}"/>
              </a:ext>
            </a:extLst>
          </p:cNvPr>
          <p:cNvSpPr/>
          <p:nvPr/>
        </p:nvSpPr>
        <p:spPr>
          <a:xfrm>
            <a:off x="7429520" y="5715016"/>
            <a:ext cx="1428728" cy="64291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ВОЗВРАТ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9F65EA-49E4-42DF-9555-55E3E355A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49" y="2827334"/>
            <a:ext cx="3530600" cy="3530600"/>
          </a:xfrm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420D5672-2787-46D8-A3F1-6241BE3397E8}"/>
              </a:ext>
            </a:extLst>
          </p:cNvPr>
          <p:cNvSpPr/>
          <p:nvPr/>
        </p:nvSpPr>
        <p:spPr>
          <a:xfrm>
            <a:off x="3164424" y="177118"/>
            <a:ext cx="5693824" cy="2531802"/>
          </a:xfrm>
          <a:prstGeom prst="cloudCallout">
            <a:avLst>
              <a:gd name="adj1" fmla="val -55542"/>
              <a:gd name="adj2" fmla="val 6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F69D24-527B-4042-AC06-167BC4362B7A}"/>
              </a:ext>
            </a:extLst>
          </p:cNvPr>
          <p:cNvSpPr/>
          <p:nvPr/>
        </p:nvSpPr>
        <p:spPr>
          <a:xfrm>
            <a:off x="3419872" y="90358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Подумай ещё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1655</TotalTime>
  <Words>401</Words>
  <Application>Microsoft Office PowerPoint</Application>
  <PresentationFormat>Экран (4:3)</PresentationFormat>
  <Paragraphs>208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Book Antiqua</vt:lpstr>
      <vt:lpstr>Calibri</vt:lpstr>
      <vt:lpstr>Century Gothic</vt:lpstr>
      <vt:lpstr>Segoe Print</vt:lpstr>
      <vt:lpstr>Tahoma</vt:lpstr>
      <vt:lpstr>Wingdings 3</vt:lpstr>
      <vt:lpstr>Совет директоров</vt:lpstr>
      <vt:lpstr>Презентация PowerPoint</vt:lpstr>
      <vt:lpstr>Какие из перечисленных продуктов питания вредны  для вашего здоровья?</vt:lpstr>
      <vt:lpstr>Презентация PowerPoint</vt:lpstr>
      <vt:lpstr>Презентация PowerPoint</vt:lpstr>
      <vt:lpstr> Какие напитки вредны для здоровья?</vt:lpstr>
      <vt:lpstr>Презентация PowerPoint</vt:lpstr>
      <vt:lpstr>Презентация PowerPoint</vt:lpstr>
      <vt:lpstr> Какие состязания не проводились  во время древнегреческих  Олимпийских игр?</vt:lpstr>
      <vt:lpstr>Презентация PowerPoint</vt:lpstr>
      <vt:lpstr>Презентация PowerPoint</vt:lpstr>
      <vt:lpstr>Что из перечисленного не является атрибутикой в художественной гимнастике?</vt:lpstr>
      <vt:lpstr>Презентация PowerPoint</vt:lpstr>
      <vt:lpstr>Презентация PowerPoint</vt:lpstr>
      <vt:lpstr>Какие из перечисленных видов спорта  не являются  командными?</vt:lpstr>
      <vt:lpstr>Презентация PowerPoint</vt:lpstr>
      <vt:lpstr>Презентация PowerPoint</vt:lpstr>
      <vt:lpstr>Что означают пять переплетенных колец на Олимпийском флаге?</vt:lpstr>
      <vt:lpstr>Презентация PowerPoint</vt:lpstr>
      <vt:lpstr>Презентация PowerPoint</vt:lpstr>
      <vt:lpstr>Что не является  средством закаливания?</vt:lpstr>
      <vt:lpstr>Презентация PowerPoint</vt:lpstr>
      <vt:lpstr>Презентация PowerPoint</vt:lpstr>
      <vt:lpstr>В каком продукте содержится наибольшее количество витамина A?</vt:lpstr>
      <vt:lpstr>Презентация PowerPoint</vt:lpstr>
      <vt:lpstr>Презентация PowerPoint</vt:lpstr>
      <vt:lpstr>Какие действия не наносят вред вашему здоровью?</vt:lpstr>
      <vt:lpstr>Презентация PowerPoint</vt:lpstr>
      <vt:lpstr>Презентация PowerPoint</vt:lpstr>
      <vt:lpstr>Что не является составляющей здорового образа жизни?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вы знаете о здоровом образе жизни?</dc:title>
  <dc:creator>Дом</dc:creator>
  <cp:lastModifiedBy>Ксения Сунцова</cp:lastModifiedBy>
  <cp:revision>90</cp:revision>
  <dcterms:created xsi:type="dcterms:W3CDTF">2011-01-06T07:56:23Z</dcterms:created>
  <dcterms:modified xsi:type="dcterms:W3CDTF">2018-04-17T18:01:59Z</dcterms:modified>
</cp:coreProperties>
</file>