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9" r:id="rId5"/>
    <p:sldId id="260" r:id="rId6"/>
    <p:sldId id="273" r:id="rId7"/>
    <p:sldId id="288" r:id="rId8"/>
    <p:sldId id="283" r:id="rId9"/>
    <p:sldId id="276" r:id="rId10"/>
    <p:sldId id="286" r:id="rId11"/>
    <p:sldId id="272" r:id="rId12"/>
    <p:sldId id="285" r:id="rId13"/>
    <p:sldId id="287" r:id="rId14"/>
    <p:sldId id="277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1" autoAdjust="0"/>
    <p:restoredTop sz="94660"/>
  </p:normalViewPr>
  <p:slideViewPr>
    <p:cSldViewPr>
      <p:cViewPr varScale="1">
        <p:scale>
          <a:sx n="53" d="100"/>
          <a:sy n="53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Районный конкурс «Воспитатель года – 2018»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Админ\Рабочий стол\проект по макетам\фото\P1040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3595">
            <a:off x="1591930" y="4548753"/>
            <a:ext cx="2209800" cy="165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C:\Documents and Settings\Админ\Рабочий стол\проект по макетам\фото\P1040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1222">
            <a:off x="4708226" y="4232326"/>
            <a:ext cx="21336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Макеты «Зимняя сказка»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C:\Documents and Settings\Админ\Рабочий стол\проект по макетам\фото\P104018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1082003">
            <a:off x="347854" y="2376359"/>
            <a:ext cx="2352502" cy="1766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8" descr="C:\Documents and Settings\Админ\Рабочий стол\проект по макетам\фото\P10401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52444">
            <a:off x="3363106" y="1909574"/>
            <a:ext cx="2354263" cy="176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9" descr="C:\Documents and Settings\Админ\Рабочий стол\проект по макетам\фото\P10401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23534">
            <a:off x="6359156" y="1830664"/>
            <a:ext cx="2355850" cy="1766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Макеты «День народного единства»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Настя\Desktop\YGMZM56F5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2362200"/>
            <a:ext cx="2086559" cy="3712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7" name="Picture 3" descr="C:\Users\Настя\Desktop\3AfMQPVnG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86000"/>
            <a:ext cx="2046253" cy="3640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C:\Users\Настя\Desktop\jue5h0-Ys-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286000"/>
            <a:ext cx="2057400" cy="3660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Макеты «Зимушка, зима»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Админ\Рабочий стол\проект по макетам\фото\P1040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20725462">
            <a:off x="404650" y="2030394"/>
            <a:ext cx="2247128" cy="1686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1" descr="C:\Documents and Settings\Админ\Рабочий стол\проект по макетам\фото\P1040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4903">
            <a:off x="6293898" y="1584930"/>
            <a:ext cx="2401888" cy="1801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:\Documents and Settings\Админ\Рабочий стол\проект по макетам\фото\P1040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6722">
            <a:off x="6133930" y="4674885"/>
            <a:ext cx="2699973" cy="2024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0" descr="C:\Documents and Settings\Админ\Рабочий стол\проект по макетам\фото\P1040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50043">
            <a:off x="481868" y="4444751"/>
            <a:ext cx="2554738" cy="1916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Настя\Desktop\zaGbxADgOH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14376">
            <a:off x="3080322" y="3072886"/>
            <a:ext cx="3124200" cy="1757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Взаимодействие с семьей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uW6vU_vVP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22316" y="1295401"/>
            <a:ext cx="2269843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Настя\Downloads\IMG-20171121-WA0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257175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Настя\Downloads\IMG-20171121-WA0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743200"/>
            <a:ext cx="257175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грамоты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Коллектив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1960375" cy="2772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F:\Фото дипло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57200"/>
            <a:ext cx="2076081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Лоцман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981200"/>
            <a:ext cx="2115180" cy="2991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Users\Настя\Desktop\детский сад 296\KV-OD__29-021-Vyaznikova_Marina_Vyacheslavov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10000"/>
            <a:ext cx="1992669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Настя\Desktop\детский сад 296\3__НауменкоЛиза__Диплом__3мест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810000"/>
            <a:ext cx="2076846" cy="2832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30480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9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внимание.</a:t>
            </a:r>
          </a:p>
          <a:p>
            <a:pPr algn="ctr">
              <a:buNone/>
            </a:pPr>
            <a:endParaRPr lang="ru-RU" sz="9600" dirty="0"/>
          </a:p>
        </p:txBody>
      </p:sp>
      <p:pic>
        <p:nvPicPr>
          <p:cNvPr id="4099" name="Picture 3" descr="C:\Users\Настя\Desktop\2DyOPxIAB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429000"/>
            <a:ext cx="4276725" cy="3191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Лоцманова Наталья Сергеевна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4200" y="1447800"/>
            <a:ext cx="5562600" cy="5410200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Дата рождения: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11.08.1976 г.</a:t>
            </a: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высшее  ФГБОУ 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УрГПУ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квалификация Организатор-методист дошкольного образования по специальности «Педагогика и методика дошкольного образования» 29.06.2016г. </a:t>
            </a:r>
          </a:p>
          <a:p>
            <a:pPr>
              <a:buNone/>
              <a:defRPr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Место работы, должность: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ошкольное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бразовательное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чреждение – детский сад № 296 Орджоникидзевского района г. Екатеринбурга - воспитатель детского сада.</a:t>
            </a: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Педагогический стаж 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 лет</a:t>
            </a:r>
          </a:p>
          <a:p>
            <a:pPr>
              <a:buNone/>
              <a:defRPr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Педагогическое кредо: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 других, учусь сама, и детство проживаю многократно.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Миссия воспитателя: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доверяют и с удовольствием каждый день идут в детский сад.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стя\Desktop\детский сад 296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2314576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творческого воображения в процессе конструирования из различных материалов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стя\Desktop\JhYA7DaVC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267200"/>
            <a:ext cx="3352800" cy="18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Настя\Desktop\XKInqKDvIt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124200"/>
            <a:ext cx="3352800" cy="18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моей работы: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творческих способностей детей через обновление форм, методов и приемов работы.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Настя\Desktop\детский сад 296\mS-3RmB0L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667" y="2819400"/>
            <a:ext cx="3793066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Настя\Desktop\mCUc5IvD5w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0"/>
            <a:ext cx="36576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детей создавать коллективную композицию (макет) с использованием разнообразных материалов.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Показать детям возможность создания объемных фигур и снежного пространства разными способами.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 выбирать различные материалы для изготовления элементов макета.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желание создать всем вместе общий макет зимнего леса.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Макеты, поделки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Настя\Desktop\W3U160_4QZ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1500479" cy="2669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1" name="Picture 3" descr="C:\Users\Настя\Desktop\YwmtNHbqtv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371600"/>
            <a:ext cx="2819400" cy="1585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C:\Users\Настя\Desktop\yZAUJg4Wl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1541779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3" name="Picture 5" descr="C:\Users\Настя\Desktop\BMX9FaZIx8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105400"/>
            <a:ext cx="2743200" cy="1543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4" name="Picture 6" descr="C:\Users\Настя\Desktop\HxbXgb1skZ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52400"/>
            <a:ext cx="1584607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6" name="Picture 8" descr="C:\Users\Настя\Desktop\kn0eIT_AwI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3276600"/>
            <a:ext cx="2904066" cy="1633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7" name="Picture 9" descr="C:\Users\Настя\Desktop\ADvm29_pg1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0466" y="3276600"/>
            <a:ext cx="2844799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макетов проходит в три этапа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Подготовительный этап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Основной этап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Заключительный  этап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Макеты «Зима – как время года»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5445b4217b557d2cb97f71c3153f52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2757487" cy="2066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age_4127191.jpg"/>
          <p:cNvPicPr>
            <a:picLocks noChangeAspect="1"/>
          </p:cNvPicPr>
          <p:nvPr/>
        </p:nvPicPr>
        <p:blipFill>
          <a:blip r:embed="rId3" cstate="print"/>
          <a:srcRect r="4361" b="8722"/>
          <a:stretch>
            <a:fillRect/>
          </a:stretch>
        </p:blipFill>
        <p:spPr>
          <a:xfrm>
            <a:off x="3810000" y="1752600"/>
            <a:ext cx="2767816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Layout_of_the_preparatory_group_Winter_in_PROSTOKVASHI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4572000"/>
            <a:ext cx="26416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171210_130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269566" y="2950634"/>
            <a:ext cx="3386667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171210_1303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962400"/>
            <a:ext cx="3081867" cy="173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Макеты, выполненные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родителями и детьми</a:t>
            </a:r>
          </a:p>
        </p:txBody>
      </p:sp>
      <p:pic>
        <p:nvPicPr>
          <p:cNvPr id="7" name="Picture 6" descr="D:\фото\сотрудники\День рождения ДМ + макеты 446\фото 8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352800"/>
            <a:ext cx="2132085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D:\фото\сотрудники\День рождения ДМ + макеты 446\фото 8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24000"/>
            <a:ext cx="2202851" cy="1652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 descr="D:\фото\сотрудники\День рождения ДМ + макеты 446\фото 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524000"/>
            <a:ext cx="2133021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1" descr="D:\фото\сотрудники\День рождения ДМ + макеты 446\фото 8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352800"/>
            <a:ext cx="2133022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 descr="D:\фото\сотрудники\День рождения ДМ + макеты 446\фото 8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1524000"/>
            <a:ext cx="2133022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IMG_34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4953000"/>
            <a:ext cx="2235200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IMG_347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00800" y="4724400"/>
            <a:ext cx="24384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214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Районный конкурс «Воспитатель года – 2018»</vt:lpstr>
      <vt:lpstr>Лоцманова Наталья Сергеевна</vt:lpstr>
      <vt:lpstr>Слайд 3</vt:lpstr>
      <vt:lpstr>Слайд 4</vt:lpstr>
      <vt:lpstr>Задачи</vt:lpstr>
      <vt:lpstr>Макеты, поделки</vt:lpstr>
      <vt:lpstr>Создание макетов проходит в три этапа</vt:lpstr>
      <vt:lpstr>Макеты «Зима – как время года»</vt:lpstr>
      <vt:lpstr>Макеты, выполненные  родителями и детьми</vt:lpstr>
      <vt:lpstr>Макеты «Зимняя сказка»</vt:lpstr>
      <vt:lpstr>Макеты «День народного единства»</vt:lpstr>
      <vt:lpstr>Макеты «Зимушка, зима»</vt:lpstr>
      <vt:lpstr>Взаимодействие с семьей</vt:lpstr>
      <vt:lpstr>Наши грамоты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«Воспитатель года – 2018»</dc:title>
  <dc:creator>Настя</dc:creator>
  <cp:lastModifiedBy>Настя</cp:lastModifiedBy>
  <cp:revision>45</cp:revision>
  <dcterms:created xsi:type="dcterms:W3CDTF">2017-12-03T05:34:15Z</dcterms:created>
  <dcterms:modified xsi:type="dcterms:W3CDTF">2017-12-13T15:53:00Z</dcterms:modified>
</cp:coreProperties>
</file>