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60" r:id="rId4"/>
    <p:sldId id="26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810" y="31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624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425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9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685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16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09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5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51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1312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322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930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49C98-3BA5-457F-9C42-FB8668CBC79E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BF451-E949-4FCE-8FA9-C509A84B4F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84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046"/>
            <a:ext cx="9144000" cy="694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4170" y="0"/>
            <a:ext cx="8512629" cy="1776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266700">
              <a:lnSpc>
                <a:spcPct val="114000"/>
              </a:lnSpc>
            </a:pPr>
            <a:r>
              <a:rPr lang="en-US" altLang="zh-CN" sz="3200" b="1" dirty="0" err="1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Театрализованн</a:t>
            </a:r>
            <a:r>
              <a:rPr lang="ru-RU" altLang="zh-CN" sz="3200" b="1" dirty="0" err="1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ый</a:t>
            </a:r>
            <a:r>
              <a:rPr lang="en-US" altLang="zh-CN" sz="3200" b="1" dirty="0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, </a:t>
            </a:r>
            <a:r>
              <a:rPr lang="en-US" altLang="zh-CN" sz="3200" b="1" dirty="0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познавательн</a:t>
            </a:r>
            <a:r>
              <a:rPr lang="ru-RU" altLang="zh-CN" sz="3200" b="1" dirty="0" err="1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ый</a:t>
            </a:r>
            <a:r>
              <a:rPr lang="ru-RU" altLang="zh-CN" sz="3200" b="1" dirty="0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досуг </a:t>
            </a:r>
            <a:r>
              <a:rPr lang="en-US" altLang="zh-CN" sz="3200" b="1" dirty="0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по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пожарной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безопасности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endParaRPr lang="ru-RU" altLang="zh-CN" sz="3200" b="1" dirty="0" smtClean="0">
              <a:solidFill>
                <a:srgbClr val="2C2D2E"/>
              </a:solidFill>
              <a:latin typeface="Times New Roman" panose="02020603050405020304"/>
              <a:ea typeface="SimSun" panose="02010600030101010101" pitchFamily="2" charset="-122"/>
            </a:endParaRPr>
          </a:p>
          <a:p>
            <a:pPr lvl="0" algn="ctr" defTabSz="266700">
              <a:lnSpc>
                <a:spcPct val="114000"/>
              </a:lnSpc>
            </a:pPr>
            <a:r>
              <a:rPr lang="en-US" altLang="zh-CN" sz="3200" b="1" dirty="0" smtClean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«</a:t>
            </a:r>
            <a:r>
              <a:rPr lang="en-US" altLang="zh-CN" sz="3200" b="1" dirty="0" err="1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Кошкин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 </a:t>
            </a:r>
            <a:r>
              <a:rPr lang="en-US" altLang="zh-CN" sz="3200" b="1" dirty="0" err="1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дом</a:t>
            </a:r>
            <a:r>
              <a:rPr lang="en-US" altLang="zh-CN" sz="3200" b="1" dirty="0">
                <a:solidFill>
                  <a:srgbClr val="2C2D2E"/>
                </a:solidFill>
                <a:latin typeface="Times New Roman" panose="02020603050405020304"/>
                <a:ea typeface="SimSun" panose="02010600030101010101" pitchFamily="2" charset="-122"/>
              </a:rPr>
              <a:t>»</a:t>
            </a:r>
            <a:endParaRPr lang="en-US" altLang="zh-CN" sz="3200" b="1" dirty="0">
              <a:solidFill>
                <a:srgbClr val="2C2D2E"/>
              </a:solidFill>
              <a:latin typeface="Times New Roman" panose="02020603050405020304"/>
              <a:ea typeface="SimSun" panose="02010600030101010101" pitchFamily="2" charset="-122"/>
            </a:endParaRPr>
          </a:p>
        </p:txBody>
      </p:sp>
      <p:pic>
        <p:nvPicPr>
          <p:cNvPr id="7" name="Изображение 2" descr="54cf9a88-54ce-4787-9656-42b810aeb581"/>
          <p:cNvPicPr>
            <a:picLocks noChangeAspect="1"/>
          </p:cNvPicPr>
          <p:nvPr/>
        </p:nvPicPr>
        <p:blipFill rotWithShape="1">
          <a:blip r:embed="rId3"/>
          <a:srcRect l="4262" r="15749"/>
          <a:stretch/>
        </p:blipFill>
        <p:spPr>
          <a:xfrm>
            <a:off x="1088571" y="1732334"/>
            <a:ext cx="7206343" cy="507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991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046"/>
            <a:ext cx="9144000" cy="694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400" y="239716"/>
            <a:ext cx="76417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досуга по пожарной безопасности 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— в доступной и увлекательной форме сформировать у детей осознанное и ответственное отношение к правилам пожарной безопасности, а также выработать практические навыки правильного поведения в экстремальных ситуациях. </a:t>
            </a:r>
          </a:p>
          <a:p>
            <a:pPr algn="just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Задачи.  </a:t>
            </a:r>
          </a:p>
          <a:p>
            <a:pPr algn="just"/>
            <a:r>
              <a:rPr lang="ru-RU" b="1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закрепить и систематизировать знания детей о правилах пожарной безопасности, причинах возникновения пожаров и правильных действиях при </a:t>
            </a:r>
            <a:r>
              <a:rPr lang="ru-RU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пожаре.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стимулировать логическое мышление, внимание, быстроту реакции через игровые и эстафетные задания. </a:t>
            </a:r>
          </a:p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воспитывать уважение к труду пожарных, чувство осторожности с пожароопасными предметами, умение работать в команде и эмоциональную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отзывчивость.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endParaRPr lang="ru-RU" b="0" i="0" dirty="0">
              <a:solidFill>
                <a:srgbClr val="333333"/>
              </a:solidFill>
              <a:effectLst/>
              <a:latin typeface="YS Text"/>
            </a:endParaRPr>
          </a:p>
        </p:txBody>
      </p:sp>
    </p:spTree>
    <p:extLst>
      <p:ext uri="{BB962C8B-B14F-4D97-AF65-F5344CB8AC3E}">
        <p14:creationId xmlns:p14="http://schemas.microsoft.com/office/powerpoint/2010/main" val="27964626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046"/>
            <a:ext cx="9144000" cy="694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Изображение 1" descr="загружено"/>
          <p:cNvPicPr>
            <a:picLocks noChangeAspect="1"/>
          </p:cNvPicPr>
          <p:nvPr/>
        </p:nvPicPr>
        <p:blipFill>
          <a:blip r:embed="rId3"/>
          <a:srcRect t="29363"/>
          <a:stretch>
            <a:fillRect/>
          </a:stretch>
        </p:blipFill>
        <p:spPr>
          <a:xfrm>
            <a:off x="861529" y="206828"/>
            <a:ext cx="3611593" cy="4526417"/>
          </a:xfrm>
          <a:prstGeom prst="rect">
            <a:avLst/>
          </a:prstGeom>
        </p:spPr>
      </p:pic>
      <p:pic>
        <p:nvPicPr>
          <p:cNvPr id="6" name="Изображение 4" descr="e64a9165-39ad-4b53-b5a3-d30e06e179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3393" y="0"/>
            <a:ext cx="3767364" cy="6688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894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5046"/>
            <a:ext cx="9144000" cy="694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Изображение 3" descr="18376451-ab56-4b70-8bb5-a43de7a4353b"/>
          <p:cNvPicPr>
            <a:picLocks noChangeAspect="1"/>
          </p:cNvPicPr>
          <p:nvPr/>
        </p:nvPicPr>
        <p:blipFill rotWithShape="1">
          <a:blip r:embed="rId3"/>
          <a:srcRect l="2307" t="9927" r="16115" b="11150"/>
          <a:stretch/>
        </p:blipFill>
        <p:spPr>
          <a:xfrm>
            <a:off x="223646" y="0"/>
            <a:ext cx="7771593" cy="4234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306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19</Words>
  <Application>Microsoft Office PowerPoint</Application>
  <PresentationFormat>Экран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1" baseType="lpstr">
      <vt:lpstr>SimSun</vt:lpstr>
      <vt:lpstr>Arial</vt:lpstr>
      <vt:lpstr>Calibri</vt:lpstr>
      <vt:lpstr>Calibri Light</vt:lpstr>
      <vt:lpstr>Times New Roman</vt:lpstr>
      <vt:lpstr>YS Text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2026-08-10T08:31:07Z</dcterms:created>
  <dcterms:modified xsi:type="dcterms:W3CDTF">2026-08-10T08:57:57Z</dcterms:modified>
</cp:coreProperties>
</file>