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6" r:id="rId3"/>
    <p:sldId id="269" r:id="rId4"/>
    <p:sldId id="258" r:id="rId5"/>
    <p:sldId id="268" r:id="rId6"/>
    <p:sldId id="270" r:id="rId7"/>
    <p:sldId id="267" r:id="rId8"/>
    <p:sldId id="257" r:id="rId9"/>
    <p:sldId id="273" r:id="rId10"/>
    <p:sldId id="262" r:id="rId11"/>
    <p:sldId id="259" r:id="rId12"/>
    <p:sldId id="28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26" y="58"/>
      </p:cViewPr>
      <p:guideLst>
        <p:guide orient="horz" pos="2160"/>
        <p:guide pos="2880"/>
      </p:guideLst>
    </p:cSldViewPr>
  </p:slideViewPr>
  <p:notesTextViewPr>
    <p:cViewPr>
      <p:scale>
        <a:sx n="94" d="100"/>
        <a:sy n="94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E363AD-A878-4BD4-8D69-439A06F5FA94}" type="datetimeFigureOut">
              <a:rPr lang="ru-RU" smtClean="0"/>
              <a:pPr/>
              <a:t>26.11.2025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36F34-7E0F-4402-9D79-7CB07EA138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249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22.gif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9532" y="1222729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7200" b="1" kern="0" cap="all" dirty="0">
                <a:latin typeface="Segoe Script" pitchFamily="34" charset="0"/>
              </a:rPr>
              <a:t>Из истории правил дорожного движения</a:t>
            </a:r>
            <a:endParaRPr lang="ru-RU" sz="7200" kern="0" dirty="0"/>
          </a:p>
        </p:txBody>
      </p:sp>
      <p:sp>
        <p:nvSpPr>
          <p:cNvPr id="4" name="TextBox 3"/>
          <p:cNvSpPr txBox="1"/>
          <p:nvPr/>
        </p:nvSpPr>
        <p:spPr>
          <a:xfrm>
            <a:off x="3491880" y="5786525"/>
            <a:ext cx="5579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Автор: Воспитатель МБДОУ № </a:t>
            </a:r>
            <a:r>
              <a:rPr lang="ru-RU" b="1" dirty="0" smtClean="0"/>
              <a:t>296</a:t>
            </a:r>
            <a:endParaRPr lang="ru-RU" b="1" dirty="0" smtClean="0"/>
          </a:p>
          <a:p>
            <a:r>
              <a:rPr lang="ru-RU" b="1" dirty="0" smtClean="0"/>
              <a:t> </a:t>
            </a:r>
            <a:r>
              <a:rPr lang="ru-RU" b="1" dirty="0"/>
              <a:t>г</a:t>
            </a:r>
            <a:r>
              <a:rPr lang="ru-RU" b="1" dirty="0" smtClean="0"/>
              <a:t>. Екатеринбурга</a:t>
            </a:r>
            <a:endParaRPr lang="ru-RU" b="1" dirty="0"/>
          </a:p>
          <a:p>
            <a:r>
              <a:rPr lang="ru-RU" b="1" dirty="0" err="1" smtClean="0"/>
              <a:t>Мангилева</a:t>
            </a:r>
            <a:r>
              <a:rPr lang="ru-RU" b="1" dirty="0" smtClean="0"/>
              <a:t> Светлана Анатольевна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4164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6715" y="133222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Если в 1903 г. на дорогах нашей Родины применялось всего 4 дорожных знака, предупреждавших водителей самоходных транспортных средств о возможной опасности, то в настоящее время на улицах и дорогах России применяется более двух с половиной сотен дорожных знаков восьми групп, подробно регламентирующих практически все стороны дорожного движения.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28423" y="1761900"/>
            <a:ext cx="3828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u="sng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</a:t>
            </a:r>
            <a:r>
              <a:rPr kumimoji="0" lang="ru-RU" sz="18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ДОРОЖНЫХ ЗНАКОВ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0997" y="2256261"/>
            <a:ext cx="341194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ПРЕДУПРЕЖДАЮЩИЕ</a:t>
            </a:r>
          </a:p>
          <a:p>
            <a:pPr lvl="0">
              <a:defRPr/>
            </a:pPr>
            <a:endParaRPr lang="ru-RU" sz="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информируют водителей о приближении к опасному участку дороги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0" descr="L:\школа\CJF55CACDHEIWCA1EIMP7CA8ZAS36CA38YU8NCAAW7368CAQS15TTCA8LE6XTCA28CVZXCA0NZJTCCAY8MGYUCAMNN5C5CA66HLZRCALZVUP3CA98G1A4CAXQ5ZSFCAWV5Z87CA1H2FXQCA1SWD0OCAPRS1L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35372" y="3918501"/>
            <a:ext cx="667553" cy="59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93" y="3930990"/>
            <a:ext cx="623217" cy="560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предупреждающие знаки дорожные знак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3959010"/>
            <a:ext cx="628845" cy="53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86692" y="317364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Tx/>
              <a:buChar char="-"/>
              <a:defRPr/>
            </a:pPr>
            <a:r>
              <a:rPr lang="ru-RU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ЗАПРЕЩАЮЩИЕ</a:t>
            </a:r>
          </a:p>
          <a:p>
            <a:pPr lvl="0">
              <a:defRPr/>
            </a:pPr>
            <a:endParaRPr lang="ru-RU" sz="800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ru-RU" sz="1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вводят или отменяют определенные ограничения движения.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39" y="4453261"/>
            <a:ext cx="612743" cy="5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437112"/>
            <a:ext cx="566738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491582"/>
            <a:ext cx="569913" cy="49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913" y="4437112"/>
            <a:ext cx="542925" cy="545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161" y="4491582"/>
            <a:ext cx="5397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777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4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4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4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752" y="229937"/>
            <a:ext cx="307082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b="1" dirty="0">
                <a:latin typeface="Segoe Script" panose="030B0504020000000003" pitchFamily="66" charset="0"/>
                <a:cs typeface="Times New Roman" panose="02020603050405020304" pitchFamily="18" charset="0"/>
              </a:rPr>
              <a:t>ЗНАКИ СЕРВИСА</a:t>
            </a:r>
          </a:p>
          <a:p>
            <a:pPr marL="285750" indent="-285750" algn="ctr">
              <a:buFontTx/>
              <a:buChar char="-"/>
            </a:pPr>
            <a:endParaRPr lang="ru-RU" sz="800" b="1" dirty="0">
              <a:latin typeface="Segoe Script" panose="030B0504020000000003" pitchFamily="66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Segoe Script" panose="030B0504020000000003" pitchFamily="66" charset="0"/>
                <a:cs typeface="Times New Roman" panose="02020603050405020304" pitchFamily="18" charset="0"/>
              </a:rPr>
              <a:t>информируют о расположении соответствующих объектов</a:t>
            </a:r>
          </a:p>
        </p:txBody>
      </p:sp>
      <p:pic>
        <p:nvPicPr>
          <p:cNvPr id="5" name="Picture 2" descr="C:\Users\Админ\Desktop\дорожные знаки\18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78173" y="1501191"/>
            <a:ext cx="667174" cy="885288"/>
          </a:xfrm>
          <a:prstGeom prst="rect">
            <a:avLst/>
          </a:prstGeom>
          <a:noFill/>
        </p:spPr>
      </p:pic>
      <p:pic>
        <p:nvPicPr>
          <p:cNvPr id="6" name="Picture 6" descr="Знаки сервиса - Фото 2739/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86" y="1484784"/>
            <a:ext cx="648072" cy="91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486" y="1484784"/>
            <a:ext cx="588680" cy="88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835" y="1452415"/>
            <a:ext cx="639490" cy="91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30" y="4206034"/>
            <a:ext cx="722801" cy="722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12" y="4226808"/>
            <a:ext cx="681254" cy="681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210" y="4226808"/>
            <a:ext cx="68262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164" y="4182201"/>
            <a:ext cx="661193" cy="661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28061" y="229938"/>
            <a:ext cx="371959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b="1" dirty="0">
                <a:latin typeface="Segoe Script" panose="030B0504020000000003" pitchFamily="66" charset="0"/>
                <a:cs typeface="Times New Roman" panose="02020603050405020304" pitchFamily="18" charset="0"/>
              </a:rPr>
              <a:t>ПРЕДПИСЫВАЮЩИЕ</a:t>
            </a:r>
            <a:endParaRPr lang="ru-RU" sz="800" b="1" dirty="0">
              <a:latin typeface="Segoe Script" panose="030B0504020000000003" pitchFamily="66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Segoe Script" panose="030B0504020000000003" pitchFamily="66" charset="0"/>
                <a:cs typeface="Times New Roman" panose="02020603050405020304" pitchFamily="18" charset="0"/>
              </a:rPr>
              <a:t>устанавливаются в непосредственной близости от места, где вступает в силу предписание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5" y="2637069"/>
            <a:ext cx="4614630" cy="145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979" y="1791877"/>
            <a:ext cx="712787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377" y="1773655"/>
            <a:ext cx="72548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118" y="1789198"/>
            <a:ext cx="74930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27608" y="3945002"/>
            <a:ext cx="4175656" cy="9443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71711" y="5126659"/>
            <a:ext cx="621846" cy="6462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818025" y="5035211"/>
            <a:ext cx="524301" cy="7376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56864" y="4978498"/>
            <a:ext cx="591363" cy="83522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685945" y="5066924"/>
            <a:ext cx="524301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77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2132856"/>
            <a:ext cx="572304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>
                <a:latin typeface="Segoe Print" panose="02000600000000000000" pitchFamily="2" charset="0"/>
              </a:rPr>
              <a:t>Молодцы!</a:t>
            </a:r>
          </a:p>
        </p:txBody>
      </p:sp>
    </p:spTree>
    <p:extLst>
      <p:ext uri="{BB962C8B-B14F-4D97-AF65-F5344CB8AC3E}">
        <p14:creationId xmlns:p14="http://schemas.microsoft.com/office/powerpoint/2010/main" val="157768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77768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дорожные указатели появились практически одновременно с возникновением дорог. Для обозначения маршрута первобытные путешественники надламывали сучья и делали метки на коре деревьев, устанавливали вдоль дорог камни определённой формы.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27784" y="2565175"/>
            <a:ext cx="4104456" cy="4218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777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5377570" cy="5034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228184" y="620688"/>
            <a:ext cx="269979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Но пешком далеко не уйдешь, поэтому люди стали ездить на лошадях. А чтобы перевозить грузы, лошадей запрягли в повозки. Так появился первый транспорт - гужевой.</a:t>
            </a:r>
          </a:p>
        </p:txBody>
      </p:sp>
    </p:spTree>
    <p:extLst>
      <p:ext uri="{BB962C8B-B14F-4D97-AF65-F5344CB8AC3E}">
        <p14:creationId xmlns:p14="http://schemas.microsoft.com/office/powerpoint/2010/main" val="233777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2564" y="548680"/>
            <a:ext cx="86250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Чтобы сразу перевозить много людей, придумали вагоны, которые ездят по рельсам,  а кони тянут эти вагоны. Это- </a:t>
            </a:r>
            <a:r>
              <a:rPr lang="ru-RU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конка. А потом вместо конки по рельсам стал ездить трамвай. 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55" y="1556792"/>
            <a:ext cx="8217488" cy="4907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777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32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1885 год.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Немецкий инженер Карл </a:t>
            </a:r>
            <a:r>
              <a:rPr kumimoji="0" lang="ru-RU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Бенц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получил  патент   на своё творение -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мире автомобиль с бензиновым мотором.</a:t>
            </a:r>
          </a:p>
        </p:txBody>
      </p:sp>
      <p:pic>
        <p:nvPicPr>
          <p:cNvPr id="4" name="Рисунок 3" descr="Первый автомобиль в мире) История... фото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772816"/>
            <a:ext cx="7272808" cy="4581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777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/>
      </p:transition>
    </mc:Choice>
    <mc:Fallback xmlns="">
      <p:transition spd="slow">
        <p:randomBa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 вот, автомобили едут по дороге когда хотят, разворачиваются где хотят, пешеходы идут через дорогу где угодно. Люди попадают в аварии, погибают. Поэтому решили, что пешеходы будут ходить только по тротуару, а кареты  и автомобили будут ездить по дороге.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85451"/>
            <a:ext cx="7632850" cy="5018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777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3150" y="316833"/>
            <a:ext cx="52303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Следующим пунктом в истории правил дорожного движения стало появление первого светофора, который был установлен в </a:t>
            </a:r>
            <a:r>
              <a:rPr kumimoji="0" lang="ru-RU" sz="1800" b="1" i="0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лондоне</a:t>
            </a:r>
            <a:r>
              <a:rPr kumimoji="0" lang="ru-RU" sz="1800" b="1" i="0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. светофором управлял </a:t>
            </a:r>
            <a:r>
              <a:rPr lang="ru-RU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специальный человек-служащий.</a:t>
            </a:r>
            <a:r>
              <a:rPr kumimoji="0" lang="ru-RU" sz="1800" b="1" i="0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Он поднимал нужный кружок с помощью веревки.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16833"/>
            <a:ext cx="2799795" cy="338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http://otvet.imgsmail.ru/download/0c2dc72f2ba5679f4f7fb9717a4a498c_i-112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50" y="3212976"/>
            <a:ext cx="3252746" cy="316325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3738901" y="3861048"/>
            <a:ext cx="47525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Потом придумали механический светофор, похожий на часы. Вместо циферблата 4 сектора, красный, жёлтый, зелёный и опять жёлтый. Стрелка описывая круг постоянно переходила из одного сектора в другой указывая на очередной сигнал.</a:t>
            </a:r>
          </a:p>
          <a:p>
            <a:pPr lvl="0">
              <a:defRPr/>
            </a:pPr>
            <a:r>
              <a:rPr lang="ru-RU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 сейчас светофоры переключаются автоматически.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77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imation Playhouse Free Animated Gifs Jpegs Clipart Watch TV Series Onlin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585298"/>
            <a:ext cx="3953239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183 Расширенная коллекция картинок от jet_spider (Показать 1 до 81) - ClipartLogo.co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66333"/>
            <a:ext cx="4093354" cy="363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796523"/>
            <a:ext cx="7074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Print" panose="02000600000000000000" pitchFamily="2" charset="0"/>
              </a:rPr>
              <a:t>ЗНАЕШЬ ЛИ ТЫ НАЗНАЧЕНИЕ ЭТИХ СВЕТОФОРОВ?</a:t>
            </a:r>
          </a:p>
        </p:txBody>
      </p:sp>
    </p:spTree>
    <p:extLst>
      <p:ext uri="{BB962C8B-B14F-4D97-AF65-F5344CB8AC3E}">
        <p14:creationId xmlns:p14="http://schemas.microsoft.com/office/powerpoint/2010/main" val="233777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404664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prstClr val="black"/>
                </a:solidFill>
                <a:latin typeface="Segoe Print" panose="02000600000000000000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появлением большого количества автомобилей движение без правил и дорожных знаков стало опасным для жизни. И поэтому в 1900 году на международной конференции в Париже ут­вердили первые 4 дорожных знака </a:t>
            </a:r>
            <a:endParaRPr lang="ru-RU" alt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5801" y="1844824"/>
            <a:ext cx="1892424" cy="20097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3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85590" y="2623079"/>
            <a:ext cx="1779983" cy="17792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4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2000" y="1844824"/>
            <a:ext cx="1619250" cy="177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5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538"/>
          <a:stretch/>
        </p:blipFill>
        <p:spPr bwMode="auto">
          <a:xfrm>
            <a:off x="6794698" y="2611648"/>
            <a:ext cx="1809750" cy="1790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4198" y="4024847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Print" panose="02000600000000000000" pitchFamily="2" charset="0"/>
              </a:rPr>
              <a:t>«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Print" panose="02000600000000000000" pitchFamily="2" charset="0"/>
              </a:rPr>
              <a:t>Поворот</a:t>
            </a: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Print" panose="02000600000000000000" pitchFamily="2" charset="0"/>
              </a:rPr>
              <a:t>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47676" y="4631650"/>
            <a:ext cx="20521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Print" panose="02000600000000000000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Print" panose="02000600000000000000" pitchFamily="2" charset="0"/>
                <a:ea typeface="Times New Roman" pitchFamily="18" charset="0"/>
                <a:cs typeface="Arial" pitchFamily="34" charset="0"/>
              </a:rPr>
              <a:t>«Перекресток» 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Print" panose="02000600000000000000" pitchFamily="2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99841" y="3715972"/>
            <a:ext cx="19990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Print" panose="02000600000000000000" pitchFamily="2" charset="0"/>
              </a:rPr>
              <a:t>«Пересечение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Print" panose="02000600000000000000" pitchFamily="2" charset="0"/>
              </a:rPr>
              <a:t>с </a:t>
            </a:r>
            <a:r>
              <a:rPr kumimoji="0" lang="ru-RU" alt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Print" panose="02000600000000000000" pitchFamily="2" charset="0"/>
                <a:ea typeface="Times New Roman" pitchFamily="18" charset="0"/>
              </a:rPr>
              <a:t>железной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Print" panose="02000600000000000000" pitchFamily="2" charset="0"/>
                <a:ea typeface="Times New Roman" pitchFamily="18" charset="0"/>
              </a:rPr>
              <a:t>дорогой»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Print" panose="02000600000000000000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78603" y="4543167"/>
            <a:ext cx="22284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Print" panose="02000600000000000000" pitchFamily="2" charset="0"/>
              </a:rPr>
              <a:t>«Н</a:t>
            </a:r>
            <a:r>
              <a:rPr kumimoji="0" lang="ru-RU" alt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Print" panose="02000600000000000000" pitchFamily="2" charset="0"/>
                <a:ea typeface="Times New Roman" pitchFamily="18" charset="0"/>
                <a:cs typeface="Arial" pitchFamily="34" charset="0"/>
              </a:rPr>
              <a:t>еровная дорога»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Print" panose="02000600000000000000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56550" y="5229200"/>
            <a:ext cx="80505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Эти знаки есть и сейчас. Люди решили, что  на дорожных знаках не должно быть слов, только символы, понятные даже неграмотному человеку.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потом появились и другие знаки, которые понятны всем. Мы их уже знаем.</a:t>
            </a:r>
          </a:p>
        </p:txBody>
      </p:sp>
    </p:spTree>
    <p:extLst>
      <p:ext uri="{BB962C8B-B14F-4D97-AF65-F5344CB8AC3E}">
        <p14:creationId xmlns:p14="http://schemas.microsoft.com/office/powerpoint/2010/main" val="220367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450</Words>
  <Application>Microsoft Office PowerPoint</Application>
  <PresentationFormat>Экран (4:3)</PresentationFormat>
  <Paragraphs>37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Segoe Print</vt:lpstr>
      <vt:lpstr>Segoe Script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Ольга Хамитова</cp:lastModifiedBy>
  <cp:revision>58</cp:revision>
  <dcterms:created xsi:type="dcterms:W3CDTF">2015-02-11T10:21:10Z</dcterms:created>
  <dcterms:modified xsi:type="dcterms:W3CDTF">2025-11-26T14:25:48Z</dcterms:modified>
</cp:coreProperties>
</file>