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147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625A2-7794-4180-87E0-D7D94C776742}" type="datetimeFigureOut">
              <a:rPr lang="ru-RU" smtClean="0"/>
              <a:t>10.08.2026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A5DDC-68B4-497F-8F1A-4C93490CA0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62010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625A2-7794-4180-87E0-D7D94C776742}" type="datetimeFigureOut">
              <a:rPr lang="ru-RU" smtClean="0"/>
              <a:t>10.08.2026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A5DDC-68B4-497F-8F1A-4C93490CA0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88561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625A2-7794-4180-87E0-D7D94C776742}" type="datetimeFigureOut">
              <a:rPr lang="ru-RU" smtClean="0"/>
              <a:t>10.08.2026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A5DDC-68B4-497F-8F1A-4C93490CA0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13938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625A2-7794-4180-87E0-D7D94C776742}" type="datetimeFigureOut">
              <a:rPr lang="ru-RU" smtClean="0"/>
              <a:t>10.08.2026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A5DDC-68B4-497F-8F1A-4C93490CA0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63105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625A2-7794-4180-87E0-D7D94C776742}" type="datetimeFigureOut">
              <a:rPr lang="ru-RU" smtClean="0"/>
              <a:t>10.08.2026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A5DDC-68B4-497F-8F1A-4C93490CA0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93064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625A2-7794-4180-87E0-D7D94C776742}" type="datetimeFigureOut">
              <a:rPr lang="ru-RU" smtClean="0"/>
              <a:t>10.08.2026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A5DDC-68B4-497F-8F1A-4C93490CA0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46040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625A2-7794-4180-87E0-D7D94C776742}" type="datetimeFigureOut">
              <a:rPr lang="ru-RU" smtClean="0"/>
              <a:t>10.08.2026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A5DDC-68B4-497F-8F1A-4C93490CA0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87967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625A2-7794-4180-87E0-D7D94C776742}" type="datetimeFigureOut">
              <a:rPr lang="ru-RU" smtClean="0"/>
              <a:t>10.08.2026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A5DDC-68B4-497F-8F1A-4C93490CA0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06720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625A2-7794-4180-87E0-D7D94C776742}" type="datetimeFigureOut">
              <a:rPr lang="ru-RU" smtClean="0"/>
              <a:t>10.08.2026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A5DDC-68B4-497F-8F1A-4C93490CA0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0531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625A2-7794-4180-87E0-D7D94C776742}" type="datetimeFigureOut">
              <a:rPr lang="ru-RU" smtClean="0"/>
              <a:t>10.08.2026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A5DDC-68B4-497F-8F1A-4C93490CA0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9393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625A2-7794-4180-87E0-D7D94C776742}" type="datetimeFigureOut">
              <a:rPr lang="ru-RU" smtClean="0"/>
              <a:t>10.08.2026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A5DDC-68B4-497F-8F1A-4C93490CA0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51320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D625A2-7794-4180-87E0-D7D94C776742}" type="datetimeFigureOut">
              <a:rPr lang="ru-RU" smtClean="0"/>
              <a:t>10.08.2026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5A5DDC-68B4-497F-8F1A-4C93490CA0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32410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30"/>
          <a:stretch/>
        </p:blipFill>
        <p:spPr bwMode="auto">
          <a:xfrm>
            <a:off x="0" y="0"/>
            <a:ext cx="9138893" cy="6805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79392" y="3852799"/>
            <a:ext cx="878010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"/>
                <a:cs typeface="Times New Roman" panose="02020603050405020304" pitchFamily="18" charset="0"/>
              </a:rPr>
              <a:t/>
            </a:r>
            <a:b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"/>
                <a:cs typeface="Times New Roman" panose="02020603050405020304" pitchFamily="18" charset="0"/>
              </a:rPr>
            </a:b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"/>
                <a:cs typeface="Times New Roman" panose="02020603050405020304" pitchFamily="18" charset="0"/>
              </a:rPr>
              <a:t>Специалистом и педагогами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"/>
                <a:cs typeface="Times New Roman" panose="02020603050405020304" pitchFamily="18" charset="0"/>
              </a:rPr>
              <a:t>были проведены для  детей  старшей и средней группы 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"/>
                <a:cs typeface="Times New Roman" panose="02020603050405020304" pitchFamily="18" charset="0"/>
              </a:rPr>
              <a:t>музыкально – спортивные игры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"/>
                <a:cs typeface="Times New Roman" panose="02020603050405020304" pitchFamily="18" charset="0"/>
              </a:rPr>
              <a:t>по ПДД.  </a:t>
            </a:r>
            <a:b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"/>
                <a:cs typeface="Times New Roman" panose="02020603050405020304" pitchFamily="18" charset="0"/>
              </a:rPr>
            </a:b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"/>
                <a:cs typeface="Times New Roman" panose="02020603050405020304" pitchFamily="18" charset="0"/>
              </a:rPr>
              <a:t>                                 Также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"/>
                <a:cs typeface="Times New Roman" panose="02020603050405020304" pitchFamily="18" charset="0"/>
              </a:rPr>
              <a:t>Раман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"/>
                <a:cs typeface="Times New Roman" panose="02020603050405020304" pitchFamily="18" charset="0"/>
              </a:rPr>
              <a:t> Павлович, показал познавательный видеоролик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"/>
                <a:cs typeface="Times New Roman" panose="02020603050405020304" pitchFamily="18" charset="0"/>
              </a:rPr>
              <a:t>           «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"/>
                <a:cs typeface="Times New Roman" panose="02020603050405020304" pitchFamily="18" charset="0"/>
              </a:rPr>
              <a:t>Ребята и дорога».  Дети с большим интересом слушали инспектора.</a:t>
            </a:r>
            <a:b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"/>
                <a:cs typeface="Times New Roman" panose="02020603050405020304" pitchFamily="18" charset="0"/>
              </a:rPr>
            </a:b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"/>
                <a:cs typeface="Times New Roman" panose="02020603050405020304" pitchFamily="18" charset="0"/>
              </a:rPr>
              <a:t>                            В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"/>
                <a:cs typeface="Times New Roman" panose="02020603050405020304" pitchFamily="18" charset="0"/>
              </a:rPr>
              <a:t>конце встречи Роман Павлович пожелал детям быть осторожными, внимательными и беречь себя на дороге.</a:t>
            </a:r>
            <a:endParaRPr lang="ru-RU" dirty="0">
              <a:effectLst/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99635" y="783715"/>
            <a:ext cx="8539621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"/>
                <a:cs typeface="Times New Roman" panose="02020603050405020304" pitchFamily="18" charset="0"/>
              </a:rPr>
              <a:t>Профилактика приоритетных задач детского дорожно-транспортного травматизма – проблема всего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"/>
                <a:cs typeface="Times New Roman" panose="02020603050405020304" pitchFamily="18" charset="0"/>
              </a:rPr>
              <a:t>общества,и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"/>
                <a:cs typeface="Times New Roman" panose="02020603050405020304" pitchFamily="18" charset="0"/>
              </a:rPr>
              <a:t>  одна из образовательных учреждений. Решить ее можно только общими усилиями. Поэтому встречи с инспекторами ГИБДД всегда актуальны и важны.</a:t>
            </a:r>
            <a:b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"/>
                <a:cs typeface="Times New Roman" panose="02020603050405020304" pitchFamily="18" charset="0"/>
              </a:rPr>
              <a:t>8 октября в гостях у воспитанников старших и средних групп побывал инспектор ГИБДД Киселев Роман Павлович. Целью этой встречи было закрепление знаний о правилах дорожного движения, профилактика детского дорожно-транспортного травматизма.</a:t>
            </a:r>
            <a:b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"/>
                <a:cs typeface="Times New Roman" panose="02020603050405020304" pitchFamily="18" charset="0"/>
              </a:rPr>
              <a:t>Вместе с инспектором дети вспомнили основные правила безопасного поведения на дороге и дорожные знаки, рассказали, как следует переходить дорогу и как должен себя вести пешеход на пешеходном переходе. Роман Павлович, рассказала о правилах езды на велосипеде.</a:t>
            </a:r>
            <a:b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651519" y="112168"/>
            <a:ext cx="646611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"/>
                <a:cs typeface="Times New Roman" panose="02020603050405020304" pitchFamily="18" charset="0"/>
              </a:rPr>
              <a:t>Музыкально – познавательная встреча дошкольников </a:t>
            </a:r>
          </a:p>
          <a:p>
            <a:pPr lvl="0" algn="ctr"/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"/>
                <a:cs typeface="Times New Roman" panose="02020603050405020304" pitchFamily="18" charset="0"/>
              </a:rPr>
              <a:t>с инспектором ГИБДД</a:t>
            </a:r>
            <a:endParaRPr lang="ru-RU" dirty="0">
              <a:solidFill>
                <a:prstClr val="black"/>
              </a:solidFill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1607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30"/>
          <a:stretch/>
        </p:blipFill>
        <p:spPr bwMode="auto">
          <a:xfrm>
            <a:off x="-1" y="-1"/>
            <a:ext cx="9138893" cy="6805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Изображение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55576" y="554272"/>
            <a:ext cx="7331270" cy="412969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080695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30"/>
          <a:stretch/>
        </p:blipFill>
        <p:spPr bwMode="auto">
          <a:xfrm>
            <a:off x="-1" y="-1"/>
            <a:ext cx="9138893" cy="6805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Изображение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1112" y="193390"/>
            <a:ext cx="5266690" cy="296291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Изображение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91722" y="3156300"/>
            <a:ext cx="6486888" cy="36493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1591608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</TotalTime>
  <Words>40</Words>
  <Application>Microsoft Office PowerPoint</Application>
  <PresentationFormat>Экран (4:3)</PresentationFormat>
  <Paragraphs>4</Paragraphs>
  <Slides>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9" baseType="lpstr">
      <vt:lpstr>SimSun</vt:lpstr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2</cp:revision>
  <dcterms:created xsi:type="dcterms:W3CDTF">2026-08-10T09:32:11Z</dcterms:created>
  <dcterms:modified xsi:type="dcterms:W3CDTF">2026-08-10T09:38:06Z</dcterms:modified>
</cp:coreProperties>
</file>