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147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DF905-F65F-4816-98B7-6E5280B6DD3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82FE5-7120-476C-91D5-1C5710CE8C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844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DF905-F65F-4816-98B7-6E5280B6DD3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82FE5-7120-476C-91D5-1C5710CE8C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808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DF905-F65F-4816-98B7-6E5280B6DD3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82FE5-7120-476C-91D5-1C5710CE8C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3497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DF905-F65F-4816-98B7-6E5280B6DD3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82FE5-7120-476C-91D5-1C5710CE8C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8014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DF905-F65F-4816-98B7-6E5280B6DD3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82FE5-7120-476C-91D5-1C5710CE8C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3114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DF905-F65F-4816-98B7-6E5280B6DD3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82FE5-7120-476C-91D5-1C5710CE8C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1503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DF905-F65F-4816-98B7-6E5280B6DD3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82FE5-7120-476C-91D5-1C5710CE8C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8324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DF905-F65F-4816-98B7-6E5280B6DD3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82FE5-7120-476C-91D5-1C5710CE8C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2926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DF905-F65F-4816-98B7-6E5280B6DD3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82FE5-7120-476C-91D5-1C5710CE8C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5927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DF905-F65F-4816-98B7-6E5280B6DD3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82FE5-7120-476C-91D5-1C5710CE8C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671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DF905-F65F-4816-98B7-6E5280B6DD3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82FE5-7120-476C-91D5-1C5710CE8C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8613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ADF905-F65F-4816-98B7-6E5280B6DD3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282FE5-7120-476C-91D5-1C5710CE8C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874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9" t="16510" r="5933" b="8889"/>
          <a:stretch/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24741" y="1114232"/>
            <a:ext cx="6558269" cy="1374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0"/>
              </a:spcBef>
              <a:spcAft>
                <a:spcPts val="400"/>
              </a:spcAft>
            </a:pPr>
            <a:r>
              <a:rPr lang="en-US" altLang="zh-CN" sz="1600" b="1" dirty="0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«</a:t>
            </a:r>
            <a:r>
              <a:rPr lang="en-US" altLang="zh-CN" sz="1600" b="1" dirty="0" err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Бодрое</a:t>
            </a:r>
            <a:r>
              <a:rPr lang="en-US" altLang="zh-CN" sz="1600" b="1" dirty="0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 утро»,</a:t>
            </a:r>
            <a:r>
              <a:rPr lang="en-US" altLang="zh-CN" sz="1600" dirty="0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 </a:t>
            </a:r>
            <a:r>
              <a:rPr lang="en-US" altLang="zh-CN" sz="1600" dirty="0" err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цель</a:t>
            </a:r>
            <a:r>
              <a:rPr lang="en-US" altLang="zh-CN" sz="1600" dirty="0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 </a:t>
            </a:r>
            <a:r>
              <a:rPr lang="en-US" altLang="zh-CN" sz="1600" dirty="0" err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которого</a:t>
            </a:r>
            <a:r>
              <a:rPr lang="en-US" altLang="zh-CN" sz="1600" dirty="0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 — </a:t>
            </a:r>
            <a:r>
              <a:rPr lang="en-US" altLang="zh-CN" sz="1600" dirty="0" err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формирование</a:t>
            </a:r>
            <a:r>
              <a:rPr lang="en-US" altLang="zh-CN" sz="1600" dirty="0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 у </a:t>
            </a:r>
            <a:r>
              <a:rPr lang="en-US" altLang="zh-CN" sz="1600" dirty="0" err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детей</a:t>
            </a:r>
            <a:r>
              <a:rPr lang="en-US" altLang="zh-CN" sz="1600" dirty="0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 и </a:t>
            </a:r>
            <a:r>
              <a:rPr lang="en-US" altLang="zh-CN" sz="1600" dirty="0" err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родителей</a:t>
            </a:r>
            <a:r>
              <a:rPr lang="en-US" altLang="zh-CN" sz="1600" dirty="0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 </a:t>
            </a:r>
            <a:r>
              <a:rPr lang="en-US" altLang="zh-CN" sz="1600" dirty="0" err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положительного</a:t>
            </a:r>
            <a:r>
              <a:rPr lang="en-US" altLang="zh-CN" sz="1600" dirty="0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 </a:t>
            </a:r>
            <a:r>
              <a:rPr lang="en-US" altLang="zh-CN" sz="1600" dirty="0" err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отношения</a:t>
            </a:r>
            <a:r>
              <a:rPr lang="en-US" altLang="zh-CN" sz="1600" dirty="0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 к </a:t>
            </a:r>
            <a:r>
              <a:rPr lang="en-US" altLang="zh-CN" sz="1600" dirty="0" err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зарядке</a:t>
            </a:r>
            <a:r>
              <a:rPr lang="en-US" altLang="zh-CN" sz="1600" dirty="0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. </a:t>
            </a:r>
            <a:r>
              <a:rPr lang="en-US" altLang="zh-CN" sz="160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Воспитание</a:t>
            </a:r>
            <a:r>
              <a:rPr lang="en-US" altLang="zh-CN" sz="160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 </a:t>
            </a:r>
            <a:r>
              <a:rPr lang="en-US" altLang="zh-CN" sz="160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привычки</a:t>
            </a:r>
            <a:r>
              <a:rPr lang="en-US" altLang="zh-CN" sz="160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 к </a:t>
            </a:r>
            <a:r>
              <a:rPr lang="en-US" altLang="zh-CN" sz="160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ежедневным</a:t>
            </a:r>
            <a:r>
              <a:rPr lang="en-US" altLang="zh-CN" sz="160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 </a:t>
            </a:r>
            <a:r>
              <a:rPr lang="en-US" altLang="zh-CN" sz="160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физическим</a:t>
            </a:r>
            <a:r>
              <a:rPr lang="en-US" altLang="zh-CN" sz="160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 </a:t>
            </a:r>
            <a:r>
              <a:rPr lang="en-US" altLang="zh-CN" sz="160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упражнениям</a:t>
            </a:r>
            <a:r>
              <a:rPr lang="en-US" altLang="zh-CN" sz="160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.  </a:t>
            </a:r>
            <a:r>
              <a:rPr lang="en-US" altLang="zh-CN" sz="160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Создание</a:t>
            </a:r>
            <a:r>
              <a:rPr lang="en-US" altLang="zh-CN" sz="160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 </a:t>
            </a:r>
            <a:r>
              <a:rPr lang="en-US" altLang="zh-CN" sz="160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радостного</a:t>
            </a:r>
            <a:r>
              <a:rPr lang="en-US" altLang="zh-CN" sz="160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 </a:t>
            </a:r>
            <a:r>
              <a:rPr lang="en-US" altLang="zh-CN" sz="160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эмоционального</a:t>
            </a:r>
            <a:r>
              <a:rPr lang="en-US" altLang="zh-CN" sz="160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 </a:t>
            </a:r>
            <a:r>
              <a:rPr lang="en-US" altLang="zh-CN" sz="160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подъёма</a:t>
            </a:r>
            <a:r>
              <a:rPr lang="en-US" altLang="zh-CN" sz="160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. </a:t>
            </a:r>
            <a:endParaRPr lang="ru-RU" altLang="zh-CN" sz="1600" dirty="0" smtClean="0">
              <a:solidFill>
                <a:srgbClr val="333333"/>
              </a:solidFill>
              <a:latin typeface="Times New Roman" panose="02020603050405020304" charset="0"/>
              <a:ea typeface="var(--depot-font-size-text-m-paragraph) var(--depot-font-text)"/>
              <a:cs typeface="Times New Roman" panose="02020603050405020304" charset="0"/>
            </a:endParaRPr>
          </a:p>
          <a:p>
            <a:pPr lvl="0" algn="just">
              <a:spcBef>
                <a:spcPct val="0"/>
              </a:spcBef>
              <a:spcAft>
                <a:spcPts val="400"/>
              </a:spcAft>
            </a:pPr>
            <a:r>
              <a:rPr lang="ru-RU" altLang="en-US" sz="1600" u="sng" dirty="0" smtClean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Тема</a:t>
            </a:r>
            <a:r>
              <a:rPr lang="ru-RU" altLang="en-US" sz="1600" u="sng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: пожарная безопасность</a:t>
            </a:r>
            <a:r>
              <a:rPr lang="ru-RU" altLang="en-US" sz="160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. </a:t>
            </a:r>
            <a:endParaRPr lang="ru-RU" altLang="en-US" sz="1600" dirty="0">
              <a:solidFill>
                <a:srgbClr val="333333"/>
              </a:solidFill>
              <a:latin typeface="Times New Roman" panose="02020603050405020304" charset="0"/>
              <a:ea typeface="var(--depot-font-size-text-m-paragraph) var(--depot-font-text)"/>
              <a:cs typeface="Times New Roman" panose="02020603050405020304" charset="0"/>
            </a:endParaRPr>
          </a:p>
        </p:txBody>
      </p:sp>
      <p:sp>
        <p:nvSpPr>
          <p:cNvPr id="5" name="Текстовое поле 1"/>
          <p:cNvSpPr txBox="1"/>
          <p:nvPr/>
        </p:nvSpPr>
        <p:spPr>
          <a:xfrm>
            <a:off x="-256591" y="131990"/>
            <a:ext cx="9657182" cy="11098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266700">
              <a:lnSpc>
                <a:spcPct val="114000"/>
              </a:lnSpc>
            </a:pPr>
            <a:r>
              <a:rPr lang="en-US" altLang="zh-CN" sz="2400" b="1" dirty="0" err="1">
                <a:highlight>
                  <a:srgbClr val="FFFF00"/>
                </a:highlight>
                <a:latin typeface="Times New Roman" panose="02020603050405020304"/>
                <a:ea typeface="Times New Roman" panose="02020603050405020304"/>
              </a:rPr>
              <a:t>Бодрое</a:t>
            </a:r>
            <a:r>
              <a:rPr lang="en-US" altLang="zh-CN" sz="2400" b="1" dirty="0">
                <a:highlight>
                  <a:srgbClr val="FFFF00"/>
                </a:highlight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zh-CN" sz="2400" b="1" dirty="0" smtClean="0">
                <a:highlight>
                  <a:srgbClr val="FFFF00"/>
                </a:highlight>
                <a:latin typeface="Times New Roman" panose="02020603050405020304"/>
                <a:ea typeface="Times New Roman" panose="02020603050405020304"/>
              </a:rPr>
              <a:t>утро</a:t>
            </a:r>
            <a:r>
              <a:rPr lang="ru-RU" altLang="zh-CN" sz="2400" b="1" dirty="0" smtClean="0">
                <a:highlight>
                  <a:srgbClr val="FFFF00"/>
                </a:highlight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zh-CN" sz="2400" b="1" dirty="0" smtClean="0">
                <a:highlight>
                  <a:srgbClr val="FFFF00"/>
                </a:highlight>
                <a:latin typeface="Times New Roman" panose="02020603050405020304"/>
                <a:ea typeface="Times New Roman" panose="02020603050405020304"/>
              </a:rPr>
              <a:t>с </a:t>
            </a:r>
            <a:r>
              <a:rPr lang="en-US" altLang="zh-CN" sz="2400" b="1" dirty="0" err="1">
                <a:highlight>
                  <a:srgbClr val="FFFF00"/>
                </a:highlight>
                <a:latin typeface="Times New Roman" panose="02020603050405020304"/>
                <a:ea typeface="Times New Roman" panose="02020603050405020304"/>
              </a:rPr>
              <a:t>Тигрулей</a:t>
            </a:r>
            <a:r>
              <a:rPr lang="en-US" altLang="zh-CN" sz="2400" b="1" dirty="0">
                <a:highlight>
                  <a:srgbClr val="FFFF00"/>
                </a:highlight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altLang="zh-CN" sz="2400" b="1" dirty="0" smtClean="0">
                <a:highlight>
                  <a:srgbClr val="FFFF00"/>
                </a:highlight>
                <a:latin typeface="Times New Roman" panose="02020603050405020304"/>
                <a:ea typeface="Times New Roman" panose="02020603050405020304"/>
              </a:rPr>
              <a:t>по пожарной безопасности</a:t>
            </a:r>
            <a:r>
              <a:rPr lang="ru-RU" altLang="zh-CN" sz="3200" b="1" dirty="0" smtClean="0">
                <a:highlight>
                  <a:srgbClr val="FFFF00"/>
                </a:highlight>
                <a:latin typeface="Times New Roman" panose="02020603050405020304"/>
                <a:ea typeface="Times New Roman" panose="02020603050405020304"/>
              </a:rPr>
              <a:t> </a:t>
            </a:r>
          </a:p>
          <a:p>
            <a:pPr algn="ctr" defTabSz="266700">
              <a:lnSpc>
                <a:spcPct val="114000"/>
              </a:lnSpc>
            </a:pPr>
            <a:r>
              <a:rPr lang="en-US" altLang="zh-CN" sz="2600" dirty="0" err="1" smtClean="0">
                <a:highlight>
                  <a:srgbClr val="FFFF00"/>
                </a:highlight>
                <a:latin typeface="Times New Roman" panose="02020603050405020304"/>
                <a:ea typeface="Times New Roman" panose="02020603050405020304"/>
              </a:rPr>
              <a:t>для</a:t>
            </a:r>
            <a:r>
              <a:rPr lang="en-US" altLang="zh-CN" sz="2600" dirty="0" smtClean="0">
                <a:highlight>
                  <a:srgbClr val="FFFF00"/>
                </a:highlight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zh-CN" sz="2600" dirty="0" err="1">
                <a:highlight>
                  <a:srgbClr val="FFFF00"/>
                </a:highlight>
                <a:latin typeface="Times New Roman" panose="02020603050405020304"/>
                <a:ea typeface="Times New Roman" panose="02020603050405020304"/>
              </a:rPr>
              <a:t>детей</a:t>
            </a:r>
            <a:r>
              <a:rPr lang="en-US" altLang="zh-CN" sz="2600" dirty="0">
                <a:highlight>
                  <a:srgbClr val="FFFF00"/>
                </a:highlight>
                <a:latin typeface="Times New Roman" panose="02020603050405020304"/>
                <a:ea typeface="Times New Roman" panose="02020603050405020304"/>
              </a:rPr>
              <a:t> и </a:t>
            </a:r>
            <a:r>
              <a:rPr lang="en-US" altLang="zh-CN" sz="2600" dirty="0" err="1">
                <a:highlight>
                  <a:srgbClr val="FFFF00"/>
                </a:highlight>
                <a:latin typeface="Times New Roman" panose="02020603050405020304"/>
                <a:ea typeface="Times New Roman" panose="02020603050405020304"/>
              </a:rPr>
              <a:t>родителей</a:t>
            </a:r>
            <a:r>
              <a:rPr lang="en-US" altLang="zh-CN" sz="2600" dirty="0">
                <a:highlight>
                  <a:srgbClr val="FFFF00"/>
                </a:highlight>
                <a:latin typeface="Times New Roman" panose="02020603050405020304"/>
                <a:ea typeface="Times New Roman" panose="02020603050405020304"/>
              </a:rPr>
              <a:t> </a:t>
            </a:r>
          </a:p>
        </p:txBody>
      </p:sp>
      <p:pic>
        <p:nvPicPr>
          <p:cNvPr id="6" name="Изображение 6" descr="Screenshot_20250422_132110_com_vkontakte_android_MainActivity_edit_11674155023718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1942" y="2488967"/>
            <a:ext cx="5150563" cy="3836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258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9" t="16510" r="5933" b="8889"/>
          <a:stretch/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Изображение 3" descr="Screenshot_20250422_132048_com_vkontakte_android_MainActivity_edit_11676117468395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4906" y="186677"/>
            <a:ext cx="4979502" cy="2767413"/>
          </a:xfrm>
          <a:prstGeom prst="rect">
            <a:avLst/>
          </a:prstGeom>
        </p:spPr>
      </p:pic>
      <p:pic>
        <p:nvPicPr>
          <p:cNvPr id="5" name="Изображение 4" descr="Screenshot_20250422_132021_com_vkontakte_android_MainActivity_edit_11678370895003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4359" y="2800726"/>
            <a:ext cx="6089253" cy="3366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283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9" t="16510" r="5933" b="8889"/>
          <a:stretch/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Изображение 5" descr="Screenshot_20250422_132032_com_vkontakte_android_MainActivity_edit_11677391148880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0080" y="2831841"/>
            <a:ext cx="4714165" cy="3572161"/>
          </a:xfrm>
          <a:prstGeom prst="rect">
            <a:avLst/>
          </a:prstGeom>
        </p:spPr>
      </p:pic>
      <p:pic>
        <p:nvPicPr>
          <p:cNvPr id="5" name="Изображение 7" descr="Screenshot_20250422_132053_com_vkontakte_android_MainActivity_edit_1167512964660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4133" y="382555"/>
            <a:ext cx="4600990" cy="2569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30017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17</Words>
  <Application>Microsoft Office PowerPoint</Application>
  <PresentationFormat>Экран (4:3)</PresentationFormat>
  <Paragraphs>4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var(--depot-font-size-text-m-paragraph) var(--depot-font-text)</vt:lpstr>
      <vt:lpstr>YS Text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2026-08-10T10:21:35Z</dcterms:created>
  <dcterms:modified xsi:type="dcterms:W3CDTF">2026-08-10T10:27:01Z</dcterms:modified>
</cp:coreProperties>
</file>