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22962"/>
            <a:ext cx="6858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825625"/>
            <a:ext cx="78867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50945"/>
            <a:ext cx="7382351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10028"/>
            <a:ext cx="5491163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62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60" y="127000"/>
            <a:ext cx="31239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00" y="766354"/>
            <a:ext cx="4363031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8870" y="2057400"/>
            <a:ext cx="31239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9196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615821" y="118930"/>
            <a:ext cx="8117632" cy="10747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2667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altLang="en-US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Музыкаль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но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-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познавательная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</a:t>
            </a:r>
            <a:r>
              <a:rPr lang="ru-RU" altLang="en-US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досуг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по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ПДД 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2C2D2E"/>
              </a:solidFill>
              <a:effectLst/>
              <a:uLnTx/>
              <a:uFillTx/>
              <a:latin typeface="Times New Roman" panose="02020603050405020304"/>
              <a:ea typeface="SimSun" panose="02010600030101010101" pitchFamily="2" charset="-122"/>
            </a:endParaRPr>
          </a:p>
          <a:p>
            <a:pPr marL="0" marR="0" lvl="0" indent="0" algn="ctr" defTabSz="2667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«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Царь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Егор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-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Светофор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и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его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дочь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 </a:t>
            </a:r>
            <a:r>
              <a:rPr lang="en-US" altLang="zh-CN" sz="2800" b="1" noProof="0" dirty="0" err="1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Василиса</a:t>
            </a:r>
            <a:r>
              <a:rPr lang="en-US" altLang="zh-CN" sz="2800" b="1" noProof="0" dirty="0">
                <a:ln>
                  <a:noFill/>
                </a:ln>
                <a:solidFill>
                  <a:srgbClr val="2C2D2E"/>
                </a:solidFill>
                <a:effectLst/>
                <a:uLnTx/>
                <a:uFillTx/>
                <a:latin typeface="Times New Roman" panose="02020603050405020304"/>
                <a:ea typeface="SimSun" panose="02010600030101010101" pitchFamily="2" charset="-122"/>
                <a:sym typeface="+mn-ea"/>
              </a:rPr>
              <a:t>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03041" y="1074781"/>
            <a:ext cx="763710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детей устойчивых навыков безопасного поведения на улицах и дорогах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b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закрепить знания о сигналах светофора, дорожных знаках, правилах перехода проезжей части, поведения в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развить внимание, память, логическое мышление, умение ориентироваться в окружающей обстановке, быстроту реакции, координацию движений; </a:t>
            </a:r>
            <a:endParaRPr lang="ru-RU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воспитать ответственное отношение к собственной безопасности и безопасности окружающих, умение действовать в команде, доброжелательность; </a:t>
            </a:r>
            <a:endParaRPr lang="ru-RU" dirty="0" smtClean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позитивного настроя: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сделать процесс обучения увлекательным, вызвать у детей интерес к теме ПДД. </a:t>
            </a:r>
            <a:endParaRPr lang="ru-RU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5" descr="photo_5447301979685195135_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687" y="252393"/>
            <a:ext cx="4618990" cy="2602230"/>
          </a:xfrm>
          <a:prstGeom prst="rect">
            <a:avLst/>
          </a:prstGeom>
        </p:spPr>
      </p:pic>
      <p:pic>
        <p:nvPicPr>
          <p:cNvPr id="3" name="Изображение 7" descr="photo_5447301979685195133_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443" y="3003667"/>
            <a:ext cx="4940935" cy="2783840"/>
          </a:xfrm>
          <a:prstGeom prst="rect">
            <a:avLst/>
          </a:prstGeom>
        </p:spPr>
      </p:pic>
      <p:pic>
        <p:nvPicPr>
          <p:cNvPr id="4" name="Изображение 8" descr="photo_5451772722812750973_y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983" y="252393"/>
            <a:ext cx="3658080" cy="61992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photo_5454124896012143823_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52" y="462410"/>
            <a:ext cx="8420187" cy="474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4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6" descr="photo_5447301979685195134_y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75" y="445900"/>
            <a:ext cx="8201196" cy="4620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183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35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SimSun</vt:lpstr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2026-08-10T08:19:00Z</dcterms:created>
  <dcterms:modified xsi:type="dcterms:W3CDTF">2026-08-10T09:04:45Z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7765FF5393924BCCA0E684099D451103_12</vt:lpwstr>
  </property>
  <property fmtid="{D5CDD505-2E9C-101B-9397-08002B2CF9AE}" pid="3" name="KSOProductBuildVer">
    <vt:lpwstr>1049-12.1.0.28032</vt:lpwstr>
  </property>
</Properties>
</file>